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Audiowide"/>
      <p:regular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Abel"/>
      <p:regular r:id="rId31"/>
    </p:embeddedFont>
    <p:embeddedFont>
      <p:font typeface="Roboto Mono"/>
      <p:regular r:id="rId32"/>
      <p:bold r:id="rId33"/>
      <p:italic r:id="rId34"/>
      <p:boldItalic r:id="rId35"/>
    </p:embeddedFont>
    <p:embeddedFont>
      <p:font typeface="Sora Medium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927027E-EBA5-4A90-BFE8-48FBA56A0FCF}">
  <a:tblStyle styleId="{A927027E-EBA5-4A90-BFE8-48FBA56A0F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udiowide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bel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RobotoMono-bold.fntdata"/><Relationship Id="rId10" Type="http://schemas.openxmlformats.org/officeDocument/2006/relationships/slide" Target="slides/slide4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7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9.xml"/><Relationship Id="rId37" Type="http://schemas.openxmlformats.org/officeDocument/2006/relationships/font" Target="fonts/SoraMedium-bold.fntdata"/><Relationship Id="rId14" Type="http://schemas.openxmlformats.org/officeDocument/2006/relationships/slide" Target="slides/slide8.xml"/><Relationship Id="rId36" Type="http://schemas.openxmlformats.org/officeDocument/2006/relationships/font" Target="fonts/SoraMedium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1" name="Shape 4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2" name="Google Shape;4662;g13bb5320d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3" name="Google Shape;4663;g13bb5320d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3" name="Shape 4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4" name="Google Shape;4804;g989673f88f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5" name="Google Shape;4805;g989673f88f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2" name="Shape 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" name="Google Shape;4813;g2a4d85a724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4" name="Google Shape;4814;g2a4d85a724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9" name="Shape 4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0" name="Google Shape;4820;g989673f88f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1" name="Google Shape;4821;g989673f88f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8" name="Shape 4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9" name="Google Shape;4829;gf81d60d90c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0" name="Google Shape;4830;gf81d60d90c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9" name="Shape 4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0" name="Google Shape;4850;g2a4d85a724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1" name="Google Shape;4851;g2a4d85a724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8" name="Shape 4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9" name="Google Shape;4859;g2a4d85a724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0" name="Google Shape;4860;g2a4d85a724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6" name="Shape 4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7" name="Google Shape;4867;g13c8e0a8c7a_0_310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8" name="Google Shape;4868;g13c8e0a8c7a_0_31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2" name="Shape 4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324a2c1e0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324a2c1e0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8" name="Shape 4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9" name="Google Shape;4879;g3250fde8db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0" name="Google Shape;4880;g3250fde8db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5" name="Shape 4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6" name="Google Shape;4886;gf81d60d90c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7" name="Google Shape;4887;gf81d60d90c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8" name="Shape 4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9" name="Google Shape;4669;g89dd9f53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0" name="Google Shape;4670;g89dd9f53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1" name="Shape 4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2" name="Google Shape;4692;g99b5fb104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3" name="Google Shape;4693;g99b5fb104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8" name="Shape 4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9" name="Google Shape;4699;g99b5fb104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0" name="Google Shape;4700;g99b5fb104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7" name="Shape 4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8" name="Google Shape;4718;g99b5fb104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9" name="Google Shape;4719;g99b5fb104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2" name="Shape 4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3" name="Google Shape;4753;g322d30c975b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4" name="Google Shape;4754;g322d30c975b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9" name="Shape 4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0" name="Google Shape;4760;g96f4505be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1" name="Google Shape;4761;g96f4505be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5" name="Shape 4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6" name="Google Shape;4776;gcb600d41e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7" name="Google Shape;4777;gcb600d41e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5" name="Shape 4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6" name="Google Shape;4786;g96f4505be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7" name="Google Shape;4787;g96f4505be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747950" y="1612700"/>
            <a:ext cx="5648100" cy="24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506850" y="4216604"/>
            <a:ext cx="4260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672042" y="-800093"/>
            <a:ext cx="10488084" cy="6107348"/>
            <a:chOff x="-120550" y="-133450"/>
            <a:chExt cx="7847425" cy="4570000"/>
          </a:xfrm>
        </p:grpSpPr>
        <p:sp>
          <p:nvSpPr>
            <p:cNvPr id="12" name="Google Shape;12;p2"/>
            <p:cNvSpPr/>
            <p:nvPr/>
          </p:nvSpPr>
          <p:spPr>
            <a:xfrm>
              <a:off x="3043625" y="8544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832400" y="10747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821775" y="7966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083150" y="1124175"/>
              <a:ext cx="24350" cy="25850"/>
            </a:xfrm>
            <a:custGeom>
              <a:rect b="b" l="l" r="r" t="t"/>
              <a:pathLst>
                <a:path extrusionOk="0" h="1034" w="974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774625" y="761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67775" y="82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34200" y="767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08950" y="13475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525400" y="967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92850" y="1350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779950" y="923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086950" y="5481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854425" y="7092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967625" y="14440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24300" y="101322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719900" y="108390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843025" y="49955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463825" y="14767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924325" y="1191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912925" y="8969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05150" y="1197875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583150" y="108617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608950" y="1570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942550" y="539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779950" y="134757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224450" y="827800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8875" y="10223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3300" y="956225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8300" y="1102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039050" y="107402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45425" y="25041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251075" y="703200"/>
              <a:ext cx="12925" cy="12925"/>
            </a:xfrm>
            <a:custGeom>
              <a:rect b="b" l="l" r="r" t="t"/>
              <a:pathLst>
                <a:path extrusionOk="0" h="517" w="517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06500" y="2165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76425" y="11743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3025" y="58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80675" y="728275"/>
              <a:ext cx="13700" cy="12925"/>
            </a:xfrm>
            <a:custGeom>
              <a:rect b="b" l="l" r="r" t="t"/>
              <a:pathLst>
                <a:path extrusionOk="0" h="517" w="548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2850" y="5626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15775" y="629475"/>
              <a:ext cx="13700" cy="12200"/>
            </a:xfrm>
            <a:custGeom>
              <a:rect b="b" l="l" r="r" t="t"/>
              <a:pathLst>
                <a:path extrusionOk="0" h="488" w="548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06825" y="3757950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275475" y="421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55750" y="37655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47700" y="29235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1325" y="39243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97850" y="35315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32050" y="31994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14850" y="3972225"/>
              <a:ext cx="13725" cy="12950"/>
            </a:xfrm>
            <a:custGeom>
              <a:rect b="b" l="l" r="r" t="t"/>
              <a:pathLst>
                <a:path extrusionOk="0" h="518" w="549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29150" y="3017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98150" y="32708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91300" y="3027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64250" y="33901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055100" y="38871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36725" y="3681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27775" y="34380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290600" y="5041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995800" y="10109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143250" y="1058825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658425" y="782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652350" y="969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344550" y="1516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385625" y="84225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396275" y="5314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099150" y="846800"/>
              <a:ext cx="25850" cy="25875"/>
            </a:xfrm>
            <a:custGeom>
              <a:rect b="b" l="l" r="r" t="t"/>
              <a:pathLst>
                <a:path extrusionOk="0" h="1035" w="1034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022375" y="6530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644725" y="6538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827125" y="4919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405400" y="6834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020125" y="6203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245025" y="6788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746550" y="1112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862825" y="68115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884875" y="936475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180475" y="627950"/>
              <a:ext cx="12175" cy="12950"/>
            </a:xfrm>
            <a:custGeom>
              <a:rect b="b" l="l" r="r" t="t"/>
              <a:pathLst>
                <a:path extrusionOk="0" h="518" w="487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481375" y="7693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619650" y="1207000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659175" y="763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497300" y="819450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083975" y="13620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670575" y="9934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215400" y="701675"/>
              <a:ext cx="12200" cy="12175"/>
            </a:xfrm>
            <a:custGeom>
              <a:rect b="b" l="l" r="r" t="t"/>
              <a:pathLst>
                <a:path extrusionOk="0" h="487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818775" y="9311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305125" y="549700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207100" y="643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170625" y="1497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975325" y="121612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742025" y="5816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898575" y="19676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875025" y="15079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900850" y="2232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10150" y="21067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05300" y="18719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01500" y="19760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41925" y="1534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335425" y="180427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64700" y="2153825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44050" y="1482075"/>
              <a:ext cx="12925" cy="12950"/>
            </a:xfrm>
            <a:custGeom>
              <a:rect b="b" l="l" r="r" t="t"/>
              <a:pathLst>
                <a:path extrusionOk="0" h="518" w="517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41925" y="16363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14275" y="13893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65625" y="1643175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50125" y="26637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250" y="1643925"/>
              <a:ext cx="12200" cy="12200"/>
            </a:xfrm>
            <a:custGeom>
              <a:rect b="b" l="l" r="r" t="t"/>
              <a:pathLst>
                <a:path extrusionOk="0" h="488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60150" y="17275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17150" y="44114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10000" y="13339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06050" y="23726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032200" y="561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7012550" y="16599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7330950" y="16067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109825" y="11424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294475" y="13787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52825" y="1257150"/>
              <a:ext cx="25850" cy="25850"/>
            </a:xfrm>
            <a:custGeom>
              <a:rect b="b" l="l" r="r" t="t"/>
              <a:pathLst>
                <a:path extrusionOk="0" h="1034" w="1034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7284600" y="1005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193400" y="26728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7316500" y="9577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21700" y="93000"/>
              <a:ext cx="7202275" cy="3167250"/>
            </a:xfrm>
            <a:custGeom>
              <a:rect b="b" l="l" r="r" t="t"/>
              <a:pathLst>
                <a:path extrusionOk="0" h="126690" w="288091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16525" y="83125"/>
              <a:ext cx="7355800" cy="3179400"/>
            </a:xfrm>
            <a:custGeom>
              <a:rect b="b" l="l" r="r" t="t"/>
              <a:pathLst>
                <a:path extrusionOk="0" h="127176" w="294232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6250" y="3390150"/>
              <a:ext cx="360975" cy="210525"/>
            </a:xfrm>
            <a:custGeom>
              <a:rect b="b" l="l" r="r" t="t"/>
              <a:pathLst>
                <a:path extrusionOk="0" h="8421" w="14439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77175" y="33802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5050" y="353150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14850" y="35869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022350" y="10291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840025" y="15770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408400" y="7966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847625" y="13521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903850" y="1082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694150" y="13909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516325" y="1629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972250" y="135670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5958575" y="5086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366650" y="5345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844600" y="177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049000" y="203452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694150" y="2762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64975" y="29046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13150" y="3058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274725" y="29342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814975" y="207327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249625" y="226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756375" y="17723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823250" y="18810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7180500" y="3434225"/>
              <a:ext cx="106400" cy="78300"/>
            </a:xfrm>
            <a:custGeom>
              <a:rect b="b" l="l" r="r" t="t"/>
              <a:pathLst>
                <a:path extrusionOk="0" h="3132" w="4256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169100" y="3498050"/>
              <a:ext cx="25100" cy="24425"/>
            </a:xfrm>
            <a:custGeom>
              <a:rect b="b" l="l" r="r" t="t"/>
              <a:pathLst>
                <a:path extrusionOk="0" h="977" w="1004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7273950" y="3422075"/>
              <a:ext cx="24350" cy="24425"/>
            </a:xfrm>
            <a:custGeom>
              <a:rect b="b" l="l" r="r" t="t"/>
              <a:pathLst>
                <a:path extrusionOk="0" h="977" w="974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98025" y="23308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893900" y="21158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73675" y="1927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60925" y="7715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0500" y="20124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96325" y="24463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080825" y="27928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358950" y="28058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108200" y="15763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468400" y="1520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943300" y="13407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76725" y="964600"/>
              <a:ext cx="25125" cy="24325"/>
            </a:xfrm>
            <a:custGeom>
              <a:rect b="b" l="l" r="r" t="t"/>
              <a:pathLst>
                <a:path extrusionOk="0" h="973" w="1005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76725" y="123055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259400" y="166597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067975" y="835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581650" y="6606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974475" y="6446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15825" y="9425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124925" y="6880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798925" y="9068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349850" y="126322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89675" y="5876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751075" y="536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039825" y="554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602875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769300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365800" y="5922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115025" y="52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210025" y="8772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839200" y="1416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118075" y="146460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437975" y="15763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384025" y="20740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049675" y="225715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71700" y="1798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10300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719125" y="805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83875" y="499550"/>
              <a:ext cx="25100" cy="23575"/>
            </a:xfrm>
            <a:custGeom>
              <a:rect b="b" l="l" r="r" t="t"/>
              <a:pathLst>
                <a:path extrusionOk="0" h="943" w="1004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33850" y="563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02700" y="1090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82200" y="2256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852875" y="2645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32350" y="27807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35225" y="3108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84925" y="304290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68050" y="2058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259400" y="24342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004075" y="26112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966100" y="18931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721425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675100" y="1223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080875" y="14501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642425" y="13817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980600" y="14798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121175" y="14615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098375" y="16553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055825" y="11682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523150" y="11682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625725" y="839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927400" y="6522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136375" y="11682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214650" y="1409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928200" y="7472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362825" y="9987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593825" y="6788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139450" y="500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234425" y="6165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6222275" y="10253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58750" y="10428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947200" y="767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654650" y="13445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313450" y="1464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168325" y="17016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817275" y="1800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004200" y="1786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299800" y="15527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75325" y="11241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6875025" y="15026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341600" y="7259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178200" y="53980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249625" y="2268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336250" y="2493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37775" y="28878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37325" y="3247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7221525" y="32351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504175" y="1559575"/>
              <a:ext cx="25125" cy="24350"/>
            </a:xfrm>
            <a:custGeom>
              <a:rect b="b" l="l" r="r" t="t"/>
              <a:pathLst>
                <a:path extrusionOk="0" h="974" w="1005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504175" y="23741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210100" y="5208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-120550" y="-115200"/>
              <a:ext cx="7728125" cy="3313125"/>
            </a:xfrm>
            <a:custGeom>
              <a:rect b="b" l="l" r="r" t="t"/>
              <a:pathLst>
                <a:path extrusionOk="0" h="132525" w="309125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4624975" y="841500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917500" y="12959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143950" y="6310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674325" y="12237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615050" y="9372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1771575" y="1265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1961550" y="15200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1475225" y="12298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1612000" y="1675075"/>
              <a:ext cx="25850" cy="26625"/>
            </a:xfrm>
            <a:custGeom>
              <a:rect b="b" l="l" r="r" t="t"/>
              <a:pathLst>
                <a:path extrusionOk="0" h="1065" w="1034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392400" y="19524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792825" y="2629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842225" y="2880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83400" y="304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643150" y="19934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236600" y="21766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530775" y="12427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992775" y="15717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920600" y="1688000"/>
              <a:ext cx="26600" cy="27375"/>
            </a:xfrm>
            <a:custGeom>
              <a:rect b="b" l="l" r="r" t="t"/>
              <a:pathLst>
                <a:path extrusionOk="0" h="109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248875" y="22685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860575" y="19524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002675" y="1785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7035350" y="60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7192650" y="20588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7203300" y="245777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692650" y="276172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397050" y="27738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596125" y="14646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213900" y="14030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773175" y="12115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65275" y="7791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369675" y="11013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503425" y="1559575"/>
              <a:ext cx="26625" cy="25875"/>
            </a:xfrm>
            <a:custGeom>
              <a:rect b="b" l="l" r="r" t="t"/>
              <a:pathLst>
                <a:path extrusionOk="0" h="1035" w="1065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2300" y="-133450"/>
              <a:ext cx="7704575" cy="3386100"/>
            </a:xfrm>
            <a:custGeom>
              <a:rect b="b" l="l" r="r" t="t"/>
              <a:pathLst>
                <a:path extrusionOk="0" h="135444" w="308183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502600" y="6690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021625" y="482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656125" y="5208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5153100" y="758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575600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922875" y="74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336225" y="11249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5208575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131850" y="4995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954775" y="4995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65875" y="531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65875" y="948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947200" y="1289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650075" y="1339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08900" y="1460800"/>
              <a:ext cx="34225" cy="33450"/>
            </a:xfrm>
            <a:custGeom>
              <a:rect b="b" l="l" r="r" t="t"/>
              <a:pathLst>
                <a:path extrusionOk="0" h="1338" w="1369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365875" y="19904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723025" y="218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7155425" y="1746525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7001150" y="866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7008000" y="2184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932775" y="260140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7216975" y="3230575"/>
              <a:ext cx="34200" cy="34975"/>
            </a:xfrm>
            <a:custGeom>
              <a:rect b="b" l="l" r="r" t="t"/>
              <a:pathLst>
                <a:path extrusionOk="0" h="1399" w="1368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7142500" y="31333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498875" y="23741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705550" y="2466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8119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005700" y="12389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839250" y="1135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555050" y="13247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118875" y="959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3856725" y="1152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3637875" y="13757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3516300" y="102462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016275" y="1024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764000" y="7457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484350" y="583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277675" y="8916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194825" y="1270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1612750" y="8696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074775" y="6918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670500" y="474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361225" y="588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203925" y="872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716850" y="800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798925" y="13209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228250" y="12199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139350" y="14395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671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63500" y="204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00725" y="976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241925" y="21690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986600" y="24942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01350" y="22396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48150" y="2859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363500" y="3176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805000" y="1453950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888575" y="21112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5" name="Google Shape;1855;p11"/>
          <p:cNvGrpSpPr/>
          <p:nvPr/>
        </p:nvGrpSpPr>
        <p:grpSpPr>
          <a:xfrm rot="-778054">
            <a:off x="5534929" y="143425"/>
            <a:ext cx="7706697" cy="7263245"/>
            <a:chOff x="2905900" y="1175475"/>
            <a:chExt cx="7706675" cy="7263225"/>
          </a:xfrm>
        </p:grpSpPr>
        <p:sp>
          <p:nvSpPr>
            <p:cNvPr id="1856" name="Google Shape;1856;p11"/>
            <p:cNvSpPr/>
            <p:nvPr/>
          </p:nvSpPr>
          <p:spPr>
            <a:xfrm>
              <a:off x="2928900" y="2844350"/>
              <a:ext cx="6739500" cy="5594350"/>
            </a:xfrm>
            <a:custGeom>
              <a:rect b="b" l="l" r="r" t="t"/>
              <a:pathLst>
                <a:path extrusionOk="0" h="223774" w="26958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11"/>
            <p:cNvSpPr/>
            <p:nvPr/>
          </p:nvSpPr>
          <p:spPr>
            <a:xfrm>
              <a:off x="3997800" y="48455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11"/>
            <p:cNvSpPr/>
            <p:nvPr/>
          </p:nvSpPr>
          <p:spPr>
            <a:xfrm>
              <a:off x="4372550" y="5700400"/>
              <a:ext cx="58950" cy="40500"/>
            </a:xfrm>
            <a:custGeom>
              <a:rect b="b" l="l" r="r" t="t"/>
              <a:pathLst>
                <a:path extrusionOk="0" h="1620" w="2358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11"/>
            <p:cNvSpPr/>
            <p:nvPr/>
          </p:nvSpPr>
          <p:spPr>
            <a:xfrm>
              <a:off x="4647500" y="5247950"/>
              <a:ext cx="58175" cy="40825"/>
            </a:xfrm>
            <a:custGeom>
              <a:rect b="b" l="l" r="r" t="t"/>
              <a:pathLst>
                <a:path extrusionOk="0" h="1633" w="2327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11"/>
            <p:cNvSpPr/>
            <p:nvPr/>
          </p:nvSpPr>
          <p:spPr>
            <a:xfrm>
              <a:off x="4535925" y="4628950"/>
              <a:ext cx="57675" cy="40525"/>
            </a:xfrm>
            <a:custGeom>
              <a:rect b="b" l="l" r="r" t="t"/>
              <a:pathLst>
                <a:path extrusionOk="0" h="1621" w="2307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11"/>
            <p:cNvSpPr/>
            <p:nvPr/>
          </p:nvSpPr>
          <p:spPr>
            <a:xfrm>
              <a:off x="5270550" y="5014675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11"/>
            <p:cNvSpPr/>
            <p:nvPr/>
          </p:nvSpPr>
          <p:spPr>
            <a:xfrm>
              <a:off x="5177275" y="4503575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11"/>
            <p:cNvSpPr/>
            <p:nvPr/>
          </p:nvSpPr>
          <p:spPr>
            <a:xfrm>
              <a:off x="5057700" y="596725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11"/>
            <p:cNvSpPr/>
            <p:nvPr/>
          </p:nvSpPr>
          <p:spPr>
            <a:xfrm>
              <a:off x="5883200" y="5973150"/>
              <a:ext cx="57525" cy="40550"/>
            </a:xfrm>
            <a:custGeom>
              <a:rect b="b" l="l" r="r" t="t"/>
              <a:pathLst>
                <a:path extrusionOk="0" h="1622" w="2301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11"/>
            <p:cNvSpPr/>
            <p:nvPr/>
          </p:nvSpPr>
          <p:spPr>
            <a:xfrm>
              <a:off x="5931725" y="4845275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11"/>
            <p:cNvSpPr/>
            <p:nvPr/>
          </p:nvSpPr>
          <p:spPr>
            <a:xfrm>
              <a:off x="5286650" y="7263675"/>
              <a:ext cx="57350" cy="41025"/>
            </a:xfrm>
            <a:custGeom>
              <a:rect b="b" l="l" r="r" t="t"/>
              <a:pathLst>
                <a:path extrusionOk="0" h="1641" w="2294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11"/>
            <p:cNvSpPr/>
            <p:nvPr/>
          </p:nvSpPr>
          <p:spPr>
            <a:xfrm>
              <a:off x="5314750" y="6321675"/>
              <a:ext cx="58850" cy="40775"/>
            </a:xfrm>
            <a:custGeom>
              <a:rect b="b" l="l" r="r" t="t"/>
              <a:pathLst>
                <a:path extrusionOk="0" h="1631" w="2354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11"/>
            <p:cNvSpPr/>
            <p:nvPr/>
          </p:nvSpPr>
          <p:spPr>
            <a:xfrm>
              <a:off x="6292525" y="710330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11"/>
            <p:cNvSpPr/>
            <p:nvPr/>
          </p:nvSpPr>
          <p:spPr>
            <a:xfrm>
              <a:off x="6776025" y="5652975"/>
              <a:ext cx="57450" cy="40775"/>
            </a:xfrm>
            <a:custGeom>
              <a:rect b="b" l="l" r="r" t="t"/>
              <a:pathLst>
                <a:path extrusionOk="0" h="1631" w="2298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11"/>
            <p:cNvSpPr/>
            <p:nvPr/>
          </p:nvSpPr>
          <p:spPr>
            <a:xfrm>
              <a:off x="6423500" y="528550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11"/>
            <p:cNvSpPr/>
            <p:nvPr/>
          </p:nvSpPr>
          <p:spPr>
            <a:xfrm>
              <a:off x="7421050" y="6393875"/>
              <a:ext cx="57575" cy="40775"/>
            </a:xfrm>
            <a:custGeom>
              <a:rect b="b" l="l" r="r" t="t"/>
              <a:pathLst>
                <a:path extrusionOk="0" h="1631" w="2303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11"/>
            <p:cNvSpPr/>
            <p:nvPr/>
          </p:nvSpPr>
          <p:spPr>
            <a:xfrm>
              <a:off x="8126400" y="5589200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11"/>
            <p:cNvSpPr/>
            <p:nvPr/>
          </p:nvSpPr>
          <p:spPr>
            <a:xfrm>
              <a:off x="7689425" y="5573200"/>
              <a:ext cx="58850" cy="40750"/>
            </a:xfrm>
            <a:custGeom>
              <a:rect b="b" l="l" r="r" t="t"/>
              <a:pathLst>
                <a:path extrusionOk="0" h="1630" w="2354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11"/>
            <p:cNvSpPr/>
            <p:nvPr/>
          </p:nvSpPr>
          <p:spPr>
            <a:xfrm>
              <a:off x="8348175" y="44344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11"/>
            <p:cNvSpPr/>
            <p:nvPr/>
          </p:nvSpPr>
          <p:spPr>
            <a:xfrm>
              <a:off x="5215200" y="4038225"/>
              <a:ext cx="57475" cy="40750"/>
            </a:xfrm>
            <a:custGeom>
              <a:rect b="b" l="l" r="r" t="t"/>
              <a:pathLst>
                <a:path extrusionOk="0" h="1630" w="2299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11"/>
            <p:cNvSpPr/>
            <p:nvPr/>
          </p:nvSpPr>
          <p:spPr>
            <a:xfrm>
              <a:off x="5536525" y="3264200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11"/>
            <p:cNvSpPr/>
            <p:nvPr/>
          </p:nvSpPr>
          <p:spPr>
            <a:xfrm>
              <a:off x="3785025" y="3922000"/>
              <a:ext cx="58225" cy="40775"/>
            </a:xfrm>
            <a:custGeom>
              <a:rect b="b" l="l" r="r" t="t"/>
              <a:pathLst>
                <a:path extrusionOk="0" h="1631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11"/>
            <p:cNvSpPr/>
            <p:nvPr/>
          </p:nvSpPr>
          <p:spPr>
            <a:xfrm>
              <a:off x="5940050" y="7646625"/>
              <a:ext cx="57400" cy="40800"/>
            </a:xfrm>
            <a:custGeom>
              <a:rect b="b" l="l" r="r" t="t"/>
              <a:pathLst>
                <a:path extrusionOk="0" h="1632" w="2296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11"/>
            <p:cNvSpPr/>
            <p:nvPr/>
          </p:nvSpPr>
          <p:spPr>
            <a:xfrm>
              <a:off x="4139200" y="7183900"/>
              <a:ext cx="58000" cy="41025"/>
            </a:xfrm>
            <a:custGeom>
              <a:rect b="b" l="l" r="r" t="t"/>
              <a:pathLst>
                <a:path extrusionOk="0" h="1641" w="232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11"/>
            <p:cNvSpPr/>
            <p:nvPr/>
          </p:nvSpPr>
          <p:spPr>
            <a:xfrm>
              <a:off x="3683925" y="6031700"/>
              <a:ext cx="58350" cy="40975"/>
            </a:xfrm>
            <a:custGeom>
              <a:rect b="b" l="l" r="r" t="t"/>
              <a:pathLst>
                <a:path extrusionOk="0" h="1639" w="2334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11"/>
            <p:cNvSpPr/>
            <p:nvPr/>
          </p:nvSpPr>
          <p:spPr>
            <a:xfrm>
              <a:off x="2993275" y="56453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11"/>
            <p:cNvSpPr/>
            <p:nvPr/>
          </p:nvSpPr>
          <p:spPr>
            <a:xfrm>
              <a:off x="3193950" y="494355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11"/>
            <p:cNvSpPr/>
            <p:nvPr/>
          </p:nvSpPr>
          <p:spPr>
            <a:xfrm>
              <a:off x="2905900" y="4509350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11"/>
            <p:cNvSpPr/>
            <p:nvPr/>
          </p:nvSpPr>
          <p:spPr>
            <a:xfrm>
              <a:off x="7494175" y="3580000"/>
              <a:ext cx="58050" cy="40825"/>
            </a:xfrm>
            <a:custGeom>
              <a:rect b="b" l="l" r="r" t="t"/>
              <a:pathLst>
                <a:path extrusionOk="0" h="1633" w="2322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11"/>
            <p:cNvSpPr/>
            <p:nvPr/>
          </p:nvSpPr>
          <p:spPr>
            <a:xfrm>
              <a:off x="8140100" y="3675300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11"/>
            <p:cNvSpPr/>
            <p:nvPr/>
          </p:nvSpPr>
          <p:spPr>
            <a:xfrm>
              <a:off x="8477350" y="28280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11"/>
            <p:cNvSpPr/>
            <p:nvPr/>
          </p:nvSpPr>
          <p:spPr>
            <a:xfrm>
              <a:off x="9636150" y="3074225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11"/>
            <p:cNvSpPr/>
            <p:nvPr/>
          </p:nvSpPr>
          <p:spPr>
            <a:xfrm>
              <a:off x="5654625" y="1181925"/>
              <a:ext cx="4940850" cy="3255375"/>
            </a:xfrm>
            <a:custGeom>
              <a:rect b="b" l="l" r="r" t="t"/>
              <a:pathLst>
                <a:path extrusionOk="0" h="130215" w="197634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11"/>
            <p:cNvSpPr/>
            <p:nvPr/>
          </p:nvSpPr>
          <p:spPr>
            <a:xfrm>
              <a:off x="6484000" y="1835075"/>
              <a:ext cx="39550" cy="28850"/>
            </a:xfrm>
            <a:custGeom>
              <a:rect b="b" l="l" r="r" t="t"/>
              <a:pathLst>
                <a:path extrusionOk="0" h="1154" w="1582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11"/>
            <p:cNvSpPr/>
            <p:nvPr/>
          </p:nvSpPr>
          <p:spPr>
            <a:xfrm>
              <a:off x="6523575" y="2480975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11"/>
            <p:cNvSpPr/>
            <p:nvPr/>
          </p:nvSpPr>
          <p:spPr>
            <a:xfrm>
              <a:off x="6810800" y="2252250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11"/>
            <p:cNvSpPr/>
            <p:nvPr/>
          </p:nvSpPr>
          <p:spPr>
            <a:xfrm>
              <a:off x="6885275" y="1823675"/>
              <a:ext cx="38875" cy="28850"/>
            </a:xfrm>
            <a:custGeom>
              <a:rect b="b" l="l" r="r" t="t"/>
              <a:pathLst>
                <a:path extrusionOk="0" h="1154" w="1555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11"/>
            <p:cNvSpPr/>
            <p:nvPr/>
          </p:nvSpPr>
          <p:spPr>
            <a:xfrm>
              <a:off x="7271300" y="2249425"/>
              <a:ext cx="39225" cy="28625"/>
            </a:xfrm>
            <a:custGeom>
              <a:rect b="b" l="l" r="r" t="t"/>
              <a:pathLst>
                <a:path extrusionOk="0" h="1145" w="1569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11"/>
            <p:cNvSpPr/>
            <p:nvPr/>
          </p:nvSpPr>
          <p:spPr>
            <a:xfrm>
              <a:off x="7332900" y="18951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11"/>
            <p:cNvSpPr/>
            <p:nvPr/>
          </p:nvSpPr>
          <p:spPr>
            <a:xfrm>
              <a:off x="6905775" y="2817725"/>
              <a:ext cx="38300" cy="27975"/>
            </a:xfrm>
            <a:custGeom>
              <a:rect b="b" l="l" r="r" t="t"/>
              <a:pathLst>
                <a:path extrusionOk="0" h="1119" w="1532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11"/>
            <p:cNvSpPr/>
            <p:nvPr/>
          </p:nvSpPr>
          <p:spPr>
            <a:xfrm>
              <a:off x="7440025" y="3019100"/>
              <a:ext cx="39000" cy="27975"/>
            </a:xfrm>
            <a:custGeom>
              <a:rect b="b" l="l" r="r" t="t"/>
              <a:pathLst>
                <a:path extrusionOk="0" h="1119" w="156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11"/>
            <p:cNvSpPr/>
            <p:nvPr/>
          </p:nvSpPr>
          <p:spPr>
            <a:xfrm>
              <a:off x="7741650" y="2297825"/>
              <a:ext cx="39525" cy="28125"/>
            </a:xfrm>
            <a:custGeom>
              <a:rect b="b" l="l" r="r" t="t"/>
              <a:pathLst>
                <a:path extrusionOk="0" h="1125" w="1581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11"/>
            <p:cNvSpPr/>
            <p:nvPr/>
          </p:nvSpPr>
          <p:spPr>
            <a:xfrm>
              <a:off x="6743175" y="3715800"/>
              <a:ext cx="39525" cy="28850"/>
            </a:xfrm>
            <a:custGeom>
              <a:rect b="b" l="l" r="r" t="t"/>
              <a:pathLst>
                <a:path extrusionOk="0" h="1154" w="1581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11"/>
            <p:cNvSpPr/>
            <p:nvPr/>
          </p:nvSpPr>
          <p:spPr>
            <a:xfrm>
              <a:off x="6987900" y="3110275"/>
              <a:ext cx="38975" cy="27975"/>
            </a:xfrm>
            <a:custGeom>
              <a:rect b="b" l="l" r="r" t="t"/>
              <a:pathLst>
                <a:path extrusionOk="0" h="1119" w="1559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11"/>
            <p:cNvSpPr/>
            <p:nvPr/>
          </p:nvSpPr>
          <p:spPr>
            <a:xfrm>
              <a:off x="7436225" y="3851800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11"/>
            <p:cNvSpPr/>
            <p:nvPr/>
          </p:nvSpPr>
          <p:spPr>
            <a:xfrm>
              <a:off x="8097525" y="3024500"/>
              <a:ext cx="39000" cy="28025"/>
            </a:xfrm>
            <a:custGeom>
              <a:rect b="b" l="l" r="r" t="t"/>
              <a:pathLst>
                <a:path extrusionOk="0" h="1121" w="156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11"/>
            <p:cNvSpPr/>
            <p:nvPr/>
          </p:nvSpPr>
          <p:spPr>
            <a:xfrm>
              <a:off x="7955975" y="2701350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11"/>
            <p:cNvSpPr/>
            <p:nvPr/>
          </p:nvSpPr>
          <p:spPr>
            <a:xfrm>
              <a:off x="8338975" y="3661075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11"/>
            <p:cNvSpPr/>
            <p:nvPr/>
          </p:nvSpPr>
          <p:spPr>
            <a:xfrm>
              <a:off x="8990225" y="3306975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11"/>
            <p:cNvSpPr/>
            <p:nvPr/>
          </p:nvSpPr>
          <p:spPr>
            <a:xfrm>
              <a:off x="8710700" y="3191475"/>
              <a:ext cx="39375" cy="28225"/>
            </a:xfrm>
            <a:custGeom>
              <a:rect b="b" l="l" r="r" t="t"/>
              <a:pathLst>
                <a:path extrusionOk="0" h="1129" w="1575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11"/>
            <p:cNvSpPr/>
            <p:nvPr/>
          </p:nvSpPr>
          <p:spPr>
            <a:xfrm>
              <a:off x="9411200" y="260862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11"/>
            <p:cNvSpPr/>
            <p:nvPr/>
          </p:nvSpPr>
          <p:spPr>
            <a:xfrm>
              <a:off x="7468900" y="16017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11"/>
            <p:cNvSpPr/>
            <p:nvPr/>
          </p:nvSpPr>
          <p:spPr>
            <a:xfrm>
              <a:off x="7863250" y="1175475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11"/>
            <p:cNvSpPr/>
            <p:nvPr/>
          </p:nvSpPr>
          <p:spPr>
            <a:xfrm>
              <a:off x="6566150" y="1183975"/>
              <a:ext cx="39725" cy="27975"/>
            </a:xfrm>
            <a:custGeom>
              <a:rect b="b" l="l" r="r" t="t"/>
              <a:pathLst>
                <a:path extrusionOk="0" h="1119" w="1589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11"/>
            <p:cNvSpPr/>
            <p:nvPr/>
          </p:nvSpPr>
          <p:spPr>
            <a:xfrm>
              <a:off x="7077575" y="4120800"/>
              <a:ext cx="38750" cy="28125"/>
            </a:xfrm>
            <a:custGeom>
              <a:rect b="b" l="l" r="r" t="t"/>
              <a:pathLst>
                <a:path extrusionOk="0" h="1125" w="155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11"/>
            <p:cNvSpPr/>
            <p:nvPr/>
          </p:nvSpPr>
          <p:spPr>
            <a:xfrm>
              <a:off x="6351025" y="4418700"/>
              <a:ext cx="38850" cy="28850"/>
            </a:xfrm>
            <a:custGeom>
              <a:rect b="b" l="l" r="r" t="t"/>
              <a:pathLst>
                <a:path extrusionOk="0" h="1154" w="1554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11"/>
            <p:cNvSpPr/>
            <p:nvPr/>
          </p:nvSpPr>
          <p:spPr>
            <a:xfrm>
              <a:off x="6017475" y="3389250"/>
              <a:ext cx="39200" cy="28650"/>
            </a:xfrm>
            <a:custGeom>
              <a:rect b="b" l="l" r="r" t="t"/>
              <a:pathLst>
                <a:path extrusionOk="0" h="1146" w="1568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11"/>
            <p:cNvSpPr/>
            <p:nvPr/>
          </p:nvSpPr>
          <p:spPr>
            <a:xfrm>
              <a:off x="5996250" y="2531875"/>
              <a:ext cx="38775" cy="28100"/>
            </a:xfrm>
            <a:custGeom>
              <a:rect b="b" l="l" r="r" t="t"/>
              <a:pathLst>
                <a:path extrusionOk="0" h="1124" w="1551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11"/>
            <p:cNvSpPr/>
            <p:nvPr/>
          </p:nvSpPr>
          <p:spPr>
            <a:xfrm>
              <a:off x="5640550" y="2115450"/>
              <a:ext cx="38100" cy="28125"/>
            </a:xfrm>
            <a:custGeom>
              <a:rect b="b" l="l" r="r" t="t"/>
              <a:pathLst>
                <a:path extrusionOk="0" h="1125" w="1524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11"/>
            <p:cNvSpPr/>
            <p:nvPr/>
          </p:nvSpPr>
          <p:spPr>
            <a:xfrm>
              <a:off x="5938475" y="1706775"/>
              <a:ext cx="38975" cy="28725"/>
            </a:xfrm>
            <a:custGeom>
              <a:rect b="b" l="l" r="r" t="t"/>
              <a:pathLst>
                <a:path extrusionOk="0" h="1149" w="1559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11"/>
            <p:cNvSpPr/>
            <p:nvPr/>
          </p:nvSpPr>
          <p:spPr>
            <a:xfrm>
              <a:off x="5854900" y="1355700"/>
              <a:ext cx="38925" cy="27975"/>
            </a:xfrm>
            <a:custGeom>
              <a:rect b="b" l="l" r="r" t="t"/>
              <a:pathLst>
                <a:path extrusionOk="0" h="1119" w="1557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11"/>
            <p:cNvSpPr/>
            <p:nvPr/>
          </p:nvSpPr>
          <p:spPr>
            <a:xfrm>
              <a:off x="9060075" y="1848750"/>
              <a:ext cx="39500" cy="28100"/>
            </a:xfrm>
            <a:custGeom>
              <a:rect b="b" l="l" r="r" t="t"/>
              <a:pathLst>
                <a:path extrusionOk="0" h="1124" w="158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11"/>
            <p:cNvSpPr/>
            <p:nvPr/>
          </p:nvSpPr>
          <p:spPr>
            <a:xfrm>
              <a:off x="9456800" y="20653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11"/>
            <p:cNvSpPr/>
            <p:nvPr/>
          </p:nvSpPr>
          <p:spPr>
            <a:xfrm>
              <a:off x="9878525" y="1594950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11"/>
            <p:cNvSpPr/>
            <p:nvPr/>
          </p:nvSpPr>
          <p:spPr>
            <a:xfrm>
              <a:off x="10573825" y="20318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1" name="Google Shape;1921;p11"/>
          <p:cNvGrpSpPr/>
          <p:nvPr/>
        </p:nvGrpSpPr>
        <p:grpSpPr>
          <a:xfrm rot="-778054">
            <a:off x="-3380471" y="-1720525"/>
            <a:ext cx="7706697" cy="7263245"/>
            <a:chOff x="2905900" y="1175475"/>
            <a:chExt cx="7706675" cy="7263225"/>
          </a:xfrm>
        </p:grpSpPr>
        <p:sp>
          <p:nvSpPr>
            <p:cNvPr id="1922" name="Google Shape;1922;p11"/>
            <p:cNvSpPr/>
            <p:nvPr/>
          </p:nvSpPr>
          <p:spPr>
            <a:xfrm>
              <a:off x="2928900" y="2844350"/>
              <a:ext cx="6739500" cy="5594350"/>
            </a:xfrm>
            <a:custGeom>
              <a:rect b="b" l="l" r="r" t="t"/>
              <a:pathLst>
                <a:path extrusionOk="0" h="223774" w="26958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11"/>
            <p:cNvSpPr/>
            <p:nvPr/>
          </p:nvSpPr>
          <p:spPr>
            <a:xfrm>
              <a:off x="3997800" y="48455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11"/>
            <p:cNvSpPr/>
            <p:nvPr/>
          </p:nvSpPr>
          <p:spPr>
            <a:xfrm>
              <a:off x="4372550" y="5700400"/>
              <a:ext cx="58950" cy="40500"/>
            </a:xfrm>
            <a:custGeom>
              <a:rect b="b" l="l" r="r" t="t"/>
              <a:pathLst>
                <a:path extrusionOk="0" h="1620" w="2358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11"/>
            <p:cNvSpPr/>
            <p:nvPr/>
          </p:nvSpPr>
          <p:spPr>
            <a:xfrm>
              <a:off x="4647500" y="5247950"/>
              <a:ext cx="58175" cy="40825"/>
            </a:xfrm>
            <a:custGeom>
              <a:rect b="b" l="l" r="r" t="t"/>
              <a:pathLst>
                <a:path extrusionOk="0" h="1633" w="2327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11"/>
            <p:cNvSpPr/>
            <p:nvPr/>
          </p:nvSpPr>
          <p:spPr>
            <a:xfrm>
              <a:off x="4535925" y="4628950"/>
              <a:ext cx="57675" cy="40525"/>
            </a:xfrm>
            <a:custGeom>
              <a:rect b="b" l="l" r="r" t="t"/>
              <a:pathLst>
                <a:path extrusionOk="0" h="1621" w="2307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11"/>
            <p:cNvSpPr/>
            <p:nvPr/>
          </p:nvSpPr>
          <p:spPr>
            <a:xfrm>
              <a:off x="5270550" y="5014675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11"/>
            <p:cNvSpPr/>
            <p:nvPr/>
          </p:nvSpPr>
          <p:spPr>
            <a:xfrm>
              <a:off x="5177275" y="4503575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11"/>
            <p:cNvSpPr/>
            <p:nvPr/>
          </p:nvSpPr>
          <p:spPr>
            <a:xfrm>
              <a:off x="5057700" y="596725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11"/>
            <p:cNvSpPr/>
            <p:nvPr/>
          </p:nvSpPr>
          <p:spPr>
            <a:xfrm>
              <a:off x="5883200" y="5973150"/>
              <a:ext cx="57525" cy="40550"/>
            </a:xfrm>
            <a:custGeom>
              <a:rect b="b" l="l" r="r" t="t"/>
              <a:pathLst>
                <a:path extrusionOk="0" h="1622" w="2301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11"/>
            <p:cNvSpPr/>
            <p:nvPr/>
          </p:nvSpPr>
          <p:spPr>
            <a:xfrm>
              <a:off x="5931725" y="4845275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11"/>
            <p:cNvSpPr/>
            <p:nvPr/>
          </p:nvSpPr>
          <p:spPr>
            <a:xfrm>
              <a:off x="5286650" y="7263675"/>
              <a:ext cx="57350" cy="41025"/>
            </a:xfrm>
            <a:custGeom>
              <a:rect b="b" l="l" r="r" t="t"/>
              <a:pathLst>
                <a:path extrusionOk="0" h="1641" w="2294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11"/>
            <p:cNvSpPr/>
            <p:nvPr/>
          </p:nvSpPr>
          <p:spPr>
            <a:xfrm>
              <a:off x="5314750" y="6321675"/>
              <a:ext cx="58850" cy="40775"/>
            </a:xfrm>
            <a:custGeom>
              <a:rect b="b" l="l" r="r" t="t"/>
              <a:pathLst>
                <a:path extrusionOk="0" h="1631" w="2354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11"/>
            <p:cNvSpPr/>
            <p:nvPr/>
          </p:nvSpPr>
          <p:spPr>
            <a:xfrm>
              <a:off x="6292525" y="710330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11"/>
            <p:cNvSpPr/>
            <p:nvPr/>
          </p:nvSpPr>
          <p:spPr>
            <a:xfrm>
              <a:off x="6776025" y="5652975"/>
              <a:ext cx="57450" cy="40775"/>
            </a:xfrm>
            <a:custGeom>
              <a:rect b="b" l="l" r="r" t="t"/>
              <a:pathLst>
                <a:path extrusionOk="0" h="1631" w="2298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11"/>
            <p:cNvSpPr/>
            <p:nvPr/>
          </p:nvSpPr>
          <p:spPr>
            <a:xfrm>
              <a:off x="6423500" y="528550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11"/>
            <p:cNvSpPr/>
            <p:nvPr/>
          </p:nvSpPr>
          <p:spPr>
            <a:xfrm>
              <a:off x="7421050" y="6393875"/>
              <a:ext cx="57575" cy="40775"/>
            </a:xfrm>
            <a:custGeom>
              <a:rect b="b" l="l" r="r" t="t"/>
              <a:pathLst>
                <a:path extrusionOk="0" h="1631" w="2303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11"/>
            <p:cNvSpPr/>
            <p:nvPr/>
          </p:nvSpPr>
          <p:spPr>
            <a:xfrm>
              <a:off x="8126400" y="5589200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11"/>
            <p:cNvSpPr/>
            <p:nvPr/>
          </p:nvSpPr>
          <p:spPr>
            <a:xfrm>
              <a:off x="7689425" y="5573200"/>
              <a:ext cx="58850" cy="40750"/>
            </a:xfrm>
            <a:custGeom>
              <a:rect b="b" l="l" r="r" t="t"/>
              <a:pathLst>
                <a:path extrusionOk="0" h="1630" w="2354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11"/>
            <p:cNvSpPr/>
            <p:nvPr/>
          </p:nvSpPr>
          <p:spPr>
            <a:xfrm>
              <a:off x="8348175" y="44344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11"/>
            <p:cNvSpPr/>
            <p:nvPr/>
          </p:nvSpPr>
          <p:spPr>
            <a:xfrm>
              <a:off x="5215200" y="4038225"/>
              <a:ext cx="57475" cy="40750"/>
            </a:xfrm>
            <a:custGeom>
              <a:rect b="b" l="l" r="r" t="t"/>
              <a:pathLst>
                <a:path extrusionOk="0" h="1630" w="2299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11"/>
            <p:cNvSpPr/>
            <p:nvPr/>
          </p:nvSpPr>
          <p:spPr>
            <a:xfrm>
              <a:off x="5536525" y="3264200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11"/>
            <p:cNvSpPr/>
            <p:nvPr/>
          </p:nvSpPr>
          <p:spPr>
            <a:xfrm>
              <a:off x="3785025" y="3922000"/>
              <a:ext cx="58225" cy="40775"/>
            </a:xfrm>
            <a:custGeom>
              <a:rect b="b" l="l" r="r" t="t"/>
              <a:pathLst>
                <a:path extrusionOk="0" h="1631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11"/>
            <p:cNvSpPr/>
            <p:nvPr/>
          </p:nvSpPr>
          <p:spPr>
            <a:xfrm>
              <a:off x="5940050" y="7646625"/>
              <a:ext cx="57400" cy="40800"/>
            </a:xfrm>
            <a:custGeom>
              <a:rect b="b" l="l" r="r" t="t"/>
              <a:pathLst>
                <a:path extrusionOk="0" h="1632" w="2296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11"/>
            <p:cNvSpPr/>
            <p:nvPr/>
          </p:nvSpPr>
          <p:spPr>
            <a:xfrm>
              <a:off x="4139200" y="7183900"/>
              <a:ext cx="58000" cy="41025"/>
            </a:xfrm>
            <a:custGeom>
              <a:rect b="b" l="l" r="r" t="t"/>
              <a:pathLst>
                <a:path extrusionOk="0" h="1641" w="232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11"/>
            <p:cNvSpPr/>
            <p:nvPr/>
          </p:nvSpPr>
          <p:spPr>
            <a:xfrm>
              <a:off x="3683925" y="6031700"/>
              <a:ext cx="58350" cy="40975"/>
            </a:xfrm>
            <a:custGeom>
              <a:rect b="b" l="l" r="r" t="t"/>
              <a:pathLst>
                <a:path extrusionOk="0" h="1639" w="2334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11"/>
            <p:cNvSpPr/>
            <p:nvPr/>
          </p:nvSpPr>
          <p:spPr>
            <a:xfrm>
              <a:off x="2993275" y="56453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11"/>
            <p:cNvSpPr/>
            <p:nvPr/>
          </p:nvSpPr>
          <p:spPr>
            <a:xfrm>
              <a:off x="3193950" y="494355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11"/>
            <p:cNvSpPr/>
            <p:nvPr/>
          </p:nvSpPr>
          <p:spPr>
            <a:xfrm>
              <a:off x="2905900" y="4509350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11"/>
            <p:cNvSpPr/>
            <p:nvPr/>
          </p:nvSpPr>
          <p:spPr>
            <a:xfrm>
              <a:off x="7494175" y="3580000"/>
              <a:ext cx="58050" cy="40825"/>
            </a:xfrm>
            <a:custGeom>
              <a:rect b="b" l="l" r="r" t="t"/>
              <a:pathLst>
                <a:path extrusionOk="0" h="1633" w="2322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11"/>
            <p:cNvSpPr/>
            <p:nvPr/>
          </p:nvSpPr>
          <p:spPr>
            <a:xfrm>
              <a:off x="8140100" y="3675300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11"/>
            <p:cNvSpPr/>
            <p:nvPr/>
          </p:nvSpPr>
          <p:spPr>
            <a:xfrm>
              <a:off x="8477350" y="28280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11"/>
            <p:cNvSpPr/>
            <p:nvPr/>
          </p:nvSpPr>
          <p:spPr>
            <a:xfrm>
              <a:off x="9636150" y="3074225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11"/>
            <p:cNvSpPr/>
            <p:nvPr/>
          </p:nvSpPr>
          <p:spPr>
            <a:xfrm>
              <a:off x="5654625" y="1181925"/>
              <a:ext cx="4940850" cy="3255375"/>
            </a:xfrm>
            <a:custGeom>
              <a:rect b="b" l="l" r="r" t="t"/>
              <a:pathLst>
                <a:path extrusionOk="0" h="130215" w="197634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11"/>
            <p:cNvSpPr/>
            <p:nvPr/>
          </p:nvSpPr>
          <p:spPr>
            <a:xfrm>
              <a:off x="6484000" y="1835075"/>
              <a:ext cx="39550" cy="28850"/>
            </a:xfrm>
            <a:custGeom>
              <a:rect b="b" l="l" r="r" t="t"/>
              <a:pathLst>
                <a:path extrusionOk="0" h="1154" w="1582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11"/>
            <p:cNvSpPr/>
            <p:nvPr/>
          </p:nvSpPr>
          <p:spPr>
            <a:xfrm>
              <a:off x="6523575" y="2480975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11"/>
            <p:cNvSpPr/>
            <p:nvPr/>
          </p:nvSpPr>
          <p:spPr>
            <a:xfrm>
              <a:off x="6810800" y="2252250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11"/>
            <p:cNvSpPr/>
            <p:nvPr/>
          </p:nvSpPr>
          <p:spPr>
            <a:xfrm>
              <a:off x="6885275" y="1823675"/>
              <a:ext cx="38875" cy="28850"/>
            </a:xfrm>
            <a:custGeom>
              <a:rect b="b" l="l" r="r" t="t"/>
              <a:pathLst>
                <a:path extrusionOk="0" h="1154" w="1555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11"/>
            <p:cNvSpPr/>
            <p:nvPr/>
          </p:nvSpPr>
          <p:spPr>
            <a:xfrm>
              <a:off x="7271300" y="2249425"/>
              <a:ext cx="39225" cy="28625"/>
            </a:xfrm>
            <a:custGeom>
              <a:rect b="b" l="l" r="r" t="t"/>
              <a:pathLst>
                <a:path extrusionOk="0" h="1145" w="1569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11"/>
            <p:cNvSpPr/>
            <p:nvPr/>
          </p:nvSpPr>
          <p:spPr>
            <a:xfrm>
              <a:off x="7332900" y="18951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11"/>
            <p:cNvSpPr/>
            <p:nvPr/>
          </p:nvSpPr>
          <p:spPr>
            <a:xfrm>
              <a:off x="6905775" y="2817725"/>
              <a:ext cx="38300" cy="27975"/>
            </a:xfrm>
            <a:custGeom>
              <a:rect b="b" l="l" r="r" t="t"/>
              <a:pathLst>
                <a:path extrusionOk="0" h="1119" w="1532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11"/>
            <p:cNvSpPr/>
            <p:nvPr/>
          </p:nvSpPr>
          <p:spPr>
            <a:xfrm>
              <a:off x="7440025" y="3019100"/>
              <a:ext cx="39000" cy="27975"/>
            </a:xfrm>
            <a:custGeom>
              <a:rect b="b" l="l" r="r" t="t"/>
              <a:pathLst>
                <a:path extrusionOk="0" h="1119" w="156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11"/>
            <p:cNvSpPr/>
            <p:nvPr/>
          </p:nvSpPr>
          <p:spPr>
            <a:xfrm>
              <a:off x="7741650" y="2297825"/>
              <a:ext cx="39525" cy="28125"/>
            </a:xfrm>
            <a:custGeom>
              <a:rect b="b" l="l" r="r" t="t"/>
              <a:pathLst>
                <a:path extrusionOk="0" h="1125" w="1581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11"/>
            <p:cNvSpPr/>
            <p:nvPr/>
          </p:nvSpPr>
          <p:spPr>
            <a:xfrm>
              <a:off x="6743175" y="3715800"/>
              <a:ext cx="39525" cy="28850"/>
            </a:xfrm>
            <a:custGeom>
              <a:rect b="b" l="l" r="r" t="t"/>
              <a:pathLst>
                <a:path extrusionOk="0" h="1154" w="1581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11"/>
            <p:cNvSpPr/>
            <p:nvPr/>
          </p:nvSpPr>
          <p:spPr>
            <a:xfrm>
              <a:off x="6987900" y="3110275"/>
              <a:ext cx="38975" cy="27975"/>
            </a:xfrm>
            <a:custGeom>
              <a:rect b="b" l="l" r="r" t="t"/>
              <a:pathLst>
                <a:path extrusionOk="0" h="1119" w="1559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11"/>
            <p:cNvSpPr/>
            <p:nvPr/>
          </p:nvSpPr>
          <p:spPr>
            <a:xfrm>
              <a:off x="7436225" y="3851800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11"/>
            <p:cNvSpPr/>
            <p:nvPr/>
          </p:nvSpPr>
          <p:spPr>
            <a:xfrm>
              <a:off x="8097525" y="3024500"/>
              <a:ext cx="39000" cy="28025"/>
            </a:xfrm>
            <a:custGeom>
              <a:rect b="b" l="l" r="r" t="t"/>
              <a:pathLst>
                <a:path extrusionOk="0" h="1121" w="156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11"/>
            <p:cNvSpPr/>
            <p:nvPr/>
          </p:nvSpPr>
          <p:spPr>
            <a:xfrm>
              <a:off x="7955975" y="2701350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11"/>
            <p:cNvSpPr/>
            <p:nvPr/>
          </p:nvSpPr>
          <p:spPr>
            <a:xfrm>
              <a:off x="8338975" y="3661075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11"/>
            <p:cNvSpPr/>
            <p:nvPr/>
          </p:nvSpPr>
          <p:spPr>
            <a:xfrm>
              <a:off x="8990225" y="3306975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11"/>
            <p:cNvSpPr/>
            <p:nvPr/>
          </p:nvSpPr>
          <p:spPr>
            <a:xfrm>
              <a:off x="8710700" y="3191475"/>
              <a:ext cx="39375" cy="28225"/>
            </a:xfrm>
            <a:custGeom>
              <a:rect b="b" l="l" r="r" t="t"/>
              <a:pathLst>
                <a:path extrusionOk="0" h="1129" w="1575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11"/>
            <p:cNvSpPr/>
            <p:nvPr/>
          </p:nvSpPr>
          <p:spPr>
            <a:xfrm>
              <a:off x="9411200" y="260862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11"/>
            <p:cNvSpPr/>
            <p:nvPr/>
          </p:nvSpPr>
          <p:spPr>
            <a:xfrm>
              <a:off x="7468900" y="16017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11"/>
            <p:cNvSpPr/>
            <p:nvPr/>
          </p:nvSpPr>
          <p:spPr>
            <a:xfrm>
              <a:off x="7863250" y="1175475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11"/>
            <p:cNvSpPr/>
            <p:nvPr/>
          </p:nvSpPr>
          <p:spPr>
            <a:xfrm>
              <a:off x="6566150" y="1183975"/>
              <a:ext cx="39725" cy="27975"/>
            </a:xfrm>
            <a:custGeom>
              <a:rect b="b" l="l" r="r" t="t"/>
              <a:pathLst>
                <a:path extrusionOk="0" h="1119" w="1589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11"/>
            <p:cNvSpPr/>
            <p:nvPr/>
          </p:nvSpPr>
          <p:spPr>
            <a:xfrm>
              <a:off x="7077575" y="4120800"/>
              <a:ext cx="38750" cy="28125"/>
            </a:xfrm>
            <a:custGeom>
              <a:rect b="b" l="l" r="r" t="t"/>
              <a:pathLst>
                <a:path extrusionOk="0" h="1125" w="155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11"/>
            <p:cNvSpPr/>
            <p:nvPr/>
          </p:nvSpPr>
          <p:spPr>
            <a:xfrm>
              <a:off x="6351025" y="4418700"/>
              <a:ext cx="38850" cy="28850"/>
            </a:xfrm>
            <a:custGeom>
              <a:rect b="b" l="l" r="r" t="t"/>
              <a:pathLst>
                <a:path extrusionOk="0" h="1154" w="1554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11"/>
            <p:cNvSpPr/>
            <p:nvPr/>
          </p:nvSpPr>
          <p:spPr>
            <a:xfrm>
              <a:off x="6017475" y="3389250"/>
              <a:ext cx="39200" cy="28650"/>
            </a:xfrm>
            <a:custGeom>
              <a:rect b="b" l="l" r="r" t="t"/>
              <a:pathLst>
                <a:path extrusionOk="0" h="1146" w="1568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11"/>
            <p:cNvSpPr/>
            <p:nvPr/>
          </p:nvSpPr>
          <p:spPr>
            <a:xfrm>
              <a:off x="5996250" y="2531875"/>
              <a:ext cx="38775" cy="28100"/>
            </a:xfrm>
            <a:custGeom>
              <a:rect b="b" l="l" r="r" t="t"/>
              <a:pathLst>
                <a:path extrusionOk="0" h="1124" w="1551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11"/>
            <p:cNvSpPr/>
            <p:nvPr/>
          </p:nvSpPr>
          <p:spPr>
            <a:xfrm>
              <a:off x="5640550" y="2115450"/>
              <a:ext cx="38100" cy="28125"/>
            </a:xfrm>
            <a:custGeom>
              <a:rect b="b" l="l" r="r" t="t"/>
              <a:pathLst>
                <a:path extrusionOk="0" h="1125" w="1524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11"/>
            <p:cNvSpPr/>
            <p:nvPr/>
          </p:nvSpPr>
          <p:spPr>
            <a:xfrm>
              <a:off x="5938475" y="1706775"/>
              <a:ext cx="38975" cy="28725"/>
            </a:xfrm>
            <a:custGeom>
              <a:rect b="b" l="l" r="r" t="t"/>
              <a:pathLst>
                <a:path extrusionOk="0" h="1149" w="1559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11"/>
            <p:cNvSpPr/>
            <p:nvPr/>
          </p:nvSpPr>
          <p:spPr>
            <a:xfrm>
              <a:off x="5854900" y="1355700"/>
              <a:ext cx="38925" cy="27975"/>
            </a:xfrm>
            <a:custGeom>
              <a:rect b="b" l="l" r="r" t="t"/>
              <a:pathLst>
                <a:path extrusionOk="0" h="1119" w="1557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11"/>
            <p:cNvSpPr/>
            <p:nvPr/>
          </p:nvSpPr>
          <p:spPr>
            <a:xfrm>
              <a:off x="9060075" y="1848750"/>
              <a:ext cx="39500" cy="28100"/>
            </a:xfrm>
            <a:custGeom>
              <a:rect b="b" l="l" r="r" t="t"/>
              <a:pathLst>
                <a:path extrusionOk="0" h="1124" w="158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11"/>
            <p:cNvSpPr/>
            <p:nvPr/>
          </p:nvSpPr>
          <p:spPr>
            <a:xfrm>
              <a:off x="9456800" y="20653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11"/>
            <p:cNvSpPr/>
            <p:nvPr/>
          </p:nvSpPr>
          <p:spPr>
            <a:xfrm>
              <a:off x="9878525" y="1594950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11"/>
            <p:cNvSpPr/>
            <p:nvPr/>
          </p:nvSpPr>
          <p:spPr>
            <a:xfrm>
              <a:off x="10573825" y="20318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7" name="Google Shape;1987;p11"/>
          <p:cNvSpPr txBox="1"/>
          <p:nvPr>
            <p:ph hasCustomPrompt="1" type="title"/>
          </p:nvPr>
        </p:nvSpPr>
        <p:spPr>
          <a:xfrm>
            <a:off x="1737750" y="1516025"/>
            <a:ext cx="5668500" cy="99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88" name="Google Shape;1988;p11"/>
          <p:cNvSpPr txBox="1"/>
          <p:nvPr>
            <p:ph idx="1" type="body"/>
          </p:nvPr>
        </p:nvSpPr>
        <p:spPr>
          <a:xfrm>
            <a:off x="1737738" y="3081175"/>
            <a:ext cx="5668500" cy="5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989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1" name="Google Shape;1991;p13"/>
          <p:cNvGrpSpPr/>
          <p:nvPr/>
        </p:nvGrpSpPr>
        <p:grpSpPr>
          <a:xfrm flipH="1">
            <a:off x="2890413" y="-1150512"/>
            <a:ext cx="9036625" cy="5462925"/>
            <a:chOff x="-1554275" y="-744050"/>
            <a:chExt cx="9036625" cy="5462925"/>
          </a:xfrm>
        </p:grpSpPr>
        <p:sp>
          <p:nvSpPr>
            <p:cNvPr id="1992" name="Google Shape;1992;p13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13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94" name="Google Shape;1994;p13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1995" name="Google Shape;1995;p13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13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13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13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13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13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13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13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13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13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13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13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13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13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13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13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13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13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13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13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13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13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13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17" name="Google Shape;2117;p13"/>
          <p:cNvSpPr txBox="1"/>
          <p:nvPr>
            <p:ph hasCustomPrompt="1" type="title"/>
          </p:nvPr>
        </p:nvSpPr>
        <p:spPr>
          <a:xfrm>
            <a:off x="717994" y="1536363"/>
            <a:ext cx="557700" cy="5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118" name="Google Shape;2118;p13"/>
          <p:cNvSpPr txBox="1"/>
          <p:nvPr>
            <p:ph idx="1" type="subTitle"/>
          </p:nvPr>
        </p:nvSpPr>
        <p:spPr>
          <a:xfrm>
            <a:off x="1278450" y="1536375"/>
            <a:ext cx="32856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19" name="Google Shape;2119;p13"/>
          <p:cNvSpPr txBox="1"/>
          <p:nvPr>
            <p:ph idx="2" type="subTitle"/>
          </p:nvPr>
        </p:nvSpPr>
        <p:spPr>
          <a:xfrm>
            <a:off x="1278449" y="2043613"/>
            <a:ext cx="2258700" cy="5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20" name="Google Shape;2120;p13"/>
          <p:cNvSpPr txBox="1"/>
          <p:nvPr>
            <p:ph hasCustomPrompt="1" idx="3" type="title"/>
          </p:nvPr>
        </p:nvSpPr>
        <p:spPr>
          <a:xfrm>
            <a:off x="4592704" y="1536363"/>
            <a:ext cx="557700" cy="5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121" name="Google Shape;2121;p13"/>
          <p:cNvSpPr txBox="1"/>
          <p:nvPr>
            <p:ph idx="4" type="subTitle"/>
          </p:nvPr>
        </p:nvSpPr>
        <p:spPr>
          <a:xfrm>
            <a:off x="5147526" y="1536375"/>
            <a:ext cx="32856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2" name="Google Shape;2122;p13"/>
          <p:cNvSpPr txBox="1"/>
          <p:nvPr>
            <p:ph idx="5" type="subTitle"/>
          </p:nvPr>
        </p:nvSpPr>
        <p:spPr>
          <a:xfrm>
            <a:off x="5147519" y="2043613"/>
            <a:ext cx="2258700" cy="5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23" name="Google Shape;2123;p13"/>
          <p:cNvSpPr txBox="1"/>
          <p:nvPr>
            <p:ph hasCustomPrompt="1" idx="6" type="title"/>
          </p:nvPr>
        </p:nvSpPr>
        <p:spPr>
          <a:xfrm>
            <a:off x="717994" y="3326299"/>
            <a:ext cx="557700" cy="5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124" name="Google Shape;2124;p13"/>
          <p:cNvSpPr txBox="1"/>
          <p:nvPr>
            <p:ph idx="7" type="subTitle"/>
          </p:nvPr>
        </p:nvSpPr>
        <p:spPr>
          <a:xfrm>
            <a:off x="1278450" y="3326302"/>
            <a:ext cx="32856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5" name="Google Shape;2125;p13"/>
          <p:cNvSpPr txBox="1"/>
          <p:nvPr>
            <p:ph idx="8" type="subTitle"/>
          </p:nvPr>
        </p:nvSpPr>
        <p:spPr>
          <a:xfrm>
            <a:off x="1278449" y="3830263"/>
            <a:ext cx="22587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26" name="Google Shape;2126;p13"/>
          <p:cNvSpPr txBox="1"/>
          <p:nvPr>
            <p:ph hasCustomPrompt="1" idx="9" type="title"/>
          </p:nvPr>
        </p:nvSpPr>
        <p:spPr>
          <a:xfrm>
            <a:off x="4592704" y="3326299"/>
            <a:ext cx="557700" cy="5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127" name="Google Shape;2127;p13"/>
          <p:cNvSpPr txBox="1"/>
          <p:nvPr>
            <p:ph idx="13" type="subTitle"/>
          </p:nvPr>
        </p:nvSpPr>
        <p:spPr>
          <a:xfrm>
            <a:off x="5147526" y="3326302"/>
            <a:ext cx="32856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8" name="Google Shape;2128;p13"/>
          <p:cNvSpPr txBox="1"/>
          <p:nvPr>
            <p:ph idx="14" type="subTitle"/>
          </p:nvPr>
        </p:nvSpPr>
        <p:spPr>
          <a:xfrm>
            <a:off x="5147519" y="3830263"/>
            <a:ext cx="22587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29" name="Google Shape;2129;p13"/>
          <p:cNvSpPr txBox="1"/>
          <p:nvPr>
            <p:ph idx="15"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5">
    <p:spTree>
      <p:nvGrpSpPr>
        <p:cNvPr id="2130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Google Shape;2131;p14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grpSp>
        <p:nvGrpSpPr>
          <p:cNvPr id="2132" name="Google Shape;2132;p14"/>
          <p:cNvGrpSpPr/>
          <p:nvPr/>
        </p:nvGrpSpPr>
        <p:grpSpPr>
          <a:xfrm rot="-7965303">
            <a:off x="934445" y="2655105"/>
            <a:ext cx="7707067" cy="7263594"/>
            <a:chOff x="2905900" y="1175475"/>
            <a:chExt cx="7706675" cy="7263225"/>
          </a:xfrm>
        </p:grpSpPr>
        <p:sp>
          <p:nvSpPr>
            <p:cNvPr id="2133" name="Google Shape;2133;p14"/>
            <p:cNvSpPr/>
            <p:nvPr/>
          </p:nvSpPr>
          <p:spPr>
            <a:xfrm>
              <a:off x="2928900" y="2844350"/>
              <a:ext cx="6739500" cy="5594350"/>
            </a:xfrm>
            <a:custGeom>
              <a:rect b="b" l="l" r="r" t="t"/>
              <a:pathLst>
                <a:path extrusionOk="0" h="223774" w="26958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14"/>
            <p:cNvSpPr/>
            <p:nvPr/>
          </p:nvSpPr>
          <p:spPr>
            <a:xfrm>
              <a:off x="3997800" y="48455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4"/>
            <p:cNvSpPr/>
            <p:nvPr/>
          </p:nvSpPr>
          <p:spPr>
            <a:xfrm>
              <a:off x="4372550" y="5700400"/>
              <a:ext cx="58950" cy="40500"/>
            </a:xfrm>
            <a:custGeom>
              <a:rect b="b" l="l" r="r" t="t"/>
              <a:pathLst>
                <a:path extrusionOk="0" h="1620" w="2358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4"/>
            <p:cNvSpPr/>
            <p:nvPr/>
          </p:nvSpPr>
          <p:spPr>
            <a:xfrm>
              <a:off x="4647500" y="5247950"/>
              <a:ext cx="58175" cy="40825"/>
            </a:xfrm>
            <a:custGeom>
              <a:rect b="b" l="l" r="r" t="t"/>
              <a:pathLst>
                <a:path extrusionOk="0" h="1633" w="2327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14"/>
            <p:cNvSpPr/>
            <p:nvPr/>
          </p:nvSpPr>
          <p:spPr>
            <a:xfrm>
              <a:off x="4535925" y="4628950"/>
              <a:ext cx="57675" cy="40525"/>
            </a:xfrm>
            <a:custGeom>
              <a:rect b="b" l="l" r="r" t="t"/>
              <a:pathLst>
                <a:path extrusionOk="0" h="1621" w="2307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14"/>
            <p:cNvSpPr/>
            <p:nvPr/>
          </p:nvSpPr>
          <p:spPr>
            <a:xfrm>
              <a:off x="5270550" y="5014675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14"/>
            <p:cNvSpPr/>
            <p:nvPr/>
          </p:nvSpPr>
          <p:spPr>
            <a:xfrm>
              <a:off x="5177275" y="4503575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14"/>
            <p:cNvSpPr/>
            <p:nvPr/>
          </p:nvSpPr>
          <p:spPr>
            <a:xfrm>
              <a:off x="5057700" y="596725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14"/>
            <p:cNvSpPr/>
            <p:nvPr/>
          </p:nvSpPr>
          <p:spPr>
            <a:xfrm>
              <a:off x="5883200" y="5973150"/>
              <a:ext cx="57525" cy="40550"/>
            </a:xfrm>
            <a:custGeom>
              <a:rect b="b" l="l" r="r" t="t"/>
              <a:pathLst>
                <a:path extrusionOk="0" h="1622" w="2301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14"/>
            <p:cNvSpPr/>
            <p:nvPr/>
          </p:nvSpPr>
          <p:spPr>
            <a:xfrm>
              <a:off x="5931725" y="4845275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14"/>
            <p:cNvSpPr/>
            <p:nvPr/>
          </p:nvSpPr>
          <p:spPr>
            <a:xfrm>
              <a:off x="5286650" y="7263675"/>
              <a:ext cx="57350" cy="41025"/>
            </a:xfrm>
            <a:custGeom>
              <a:rect b="b" l="l" r="r" t="t"/>
              <a:pathLst>
                <a:path extrusionOk="0" h="1641" w="2294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14"/>
            <p:cNvSpPr/>
            <p:nvPr/>
          </p:nvSpPr>
          <p:spPr>
            <a:xfrm>
              <a:off x="5314750" y="6321675"/>
              <a:ext cx="58850" cy="40775"/>
            </a:xfrm>
            <a:custGeom>
              <a:rect b="b" l="l" r="r" t="t"/>
              <a:pathLst>
                <a:path extrusionOk="0" h="1631" w="2354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14"/>
            <p:cNvSpPr/>
            <p:nvPr/>
          </p:nvSpPr>
          <p:spPr>
            <a:xfrm>
              <a:off x="6292525" y="710330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14"/>
            <p:cNvSpPr/>
            <p:nvPr/>
          </p:nvSpPr>
          <p:spPr>
            <a:xfrm>
              <a:off x="6776025" y="5652975"/>
              <a:ext cx="57450" cy="40775"/>
            </a:xfrm>
            <a:custGeom>
              <a:rect b="b" l="l" r="r" t="t"/>
              <a:pathLst>
                <a:path extrusionOk="0" h="1631" w="2298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14"/>
            <p:cNvSpPr/>
            <p:nvPr/>
          </p:nvSpPr>
          <p:spPr>
            <a:xfrm>
              <a:off x="6423500" y="528550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14"/>
            <p:cNvSpPr/>
            <p:nvPr/>
          </p:nvSpPr>
          <p:spPr>
            <a:xfrm>
              <a:off x="7421050" y="6393875"/>
              <a:ext cx="57575" cy="40775"/>
            </a:xfrm>
            <a:custGeom>
              <a:rect b="b" l="l" r="r" t="t"/>
              <a:pathLst>
                <a:path extrusionOk="0" h="1631" w="2303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14"/>
            <p:cNvSpPr/>
            <p:nvPr/>
          </p:nvSpPr>
          <p:spPr>
            <a:xfrm>
              <a:off x="8126400" y="5589200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14"/>
            <p:cNvSpPr/>
            <p:nvPr/>
          </p:nvSpPr>
          <p:spPr>
            <a:xfrm>
              <a:off x="7689425" y="5573200"/>
              <a:ext cx="58850" cy="40750"/>
            </a:xfrm>
            <a:custGeom>
              <a:rect b="b" l="l" r="r" t="t"/>
              <a:pathLst>
                <a:path extrusionOk="0" h="1630" w="2354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14"/>
            <p:cNvSpPr/>
            <p:nvPr/>
          </p:nvSpPr>
          <p:spPr>
            <a:xfrm>
              <a:off x="8348175" y="44344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14"/>
            <p:cNvSpPr/>
            <p:nvPr/>
          </p:nvSpPr>
          <p:spPr>
            <a:xfrm>
              <a:off x="5215200" y="4038225"/>
              <a:ext cx="57475" cy="40750"/>
            </a:xfrm>
            <a:custGeom>
              <a:rect b="b" l="l" r="r" t="t"/>
              <a:pathLst>
                <a:path extrusionOk="0" h="1630" w="2299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14"/>
            <p:cNvSpPr/>
            <p:nvPr/>
          </p:nvSpPr>
          <p:spPr>
            <a:xfrm>
              <a:off x="5536525" y="3264200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14"/>
            <p:cNvSpPr/>
            <p:nvPr/>
          </p:nvSpPr>
          <p:spPr>
            <a:xfrm>
              <a:off x="3785025" y="3922000"/>
              <a:ext cx="58225" cy="40775"/>
            </a:xfrm>
            <a:custGeom>
              <a:rect b="b" l="l" r="r" t="t"/>
              <a:pathLst>
                <a:path extrusionOk="0" h="1631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14"/>
            <p:cNvSpPr/>
            <p:nvPr/>
          </p:nvSpPr>
          <p:spPr>
            <a:xfrm>
              <a:off x="5940050" y="7646625"/>
              <a:ext cx="57400" cy="40800"/>
            </a:xfrm>
            <a:custGeom>
              <a:rect b="b" l="l" r="r" t="t"/>
              <a:pathLst>
                <a:path extrusionOk="0" h="1632" w="2296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14"/>
            <p:cNvSpPr/>
            <p:nvPr/>
          </p:nvSpPr>
          <p:spPr>
            <a:xfrm>
              <a:off x="4139200" y="7183900"/>
              <a:ext cx="58000" cy="41025"/>
            </a:xfrm>
            <a:custGeom>
              <a:rect b="b" l="l" r="r" t="t"/>
              <a:pathLst>
                <a:path extrusionOk="0" h="1641" w="232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14"/>
            <p:cNvSpPr/>
            <p:nvPr/>
          </p:nvSpPr>
          <p:spPr>
            <a:xfrm>
              <a:off x="3683925" y="6031700"/>
              <a:ext cx="58350" cy="40975"/>
            </a:xfrm>
            <a:custGeom>
              <a:rect b="b" l="l" r="r" t="t"/>
              <a:pathLst>
                <a:path extrusionOk="0" h="1639" w="2334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14"/>
            <p:cNvSpPr/>
            <p:nvPr/>
          </p:nvSpPr>
          <p:spPr>
            <a:xfrm>
              <a:off x="2993275" y="56453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14"/>
            <p:cNvSpPr/>
            <p:nvPr/>
          </p:nvSpPr>
          <p:spPr>
            <a:xfrm>
              <a:off x="3193950" y="494355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14"/>
            <p:cNvSpPr/>
            <p:nvPr/>
          </p:nvSpPr>
          <p:spPr>
            <a:xfrm>
              <a:off x="2905900" y="4509350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14"/>
            <p:cNvSpPr/>
            <p:nvPr/>
          </p:nvSpPr>
          <p:spPr>
            <a:xfrm>
              <a:off x="7494175" y="3580000"/>
              <a:ext cx="58050" cy="40825"/>
            </a:xfrm>
            <a:custGeom>
              <a:rect b="b" l="l" r="r" t="t"/>
              <a:pathLst>
                <a:path extrusionOk="0" h="1633" w="2322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14"/>
            <p:cNvSpPr/>
            <p:nvPr/>
          </p:nvSpPr>
          <p:spPr>
            <a:xfrm>
              <a:off x="8140100" y="3675300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14"/>
            <p:cNvSpPr/>
            <p:nvPr/>
          </p:nvSpPr>
          <p:spPr>
            <a:xfrm>
              <a:off x="8477350" y="28280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14"/>
            <p:cNvSpPr/>
            <p:nvPr/>
          </p:nvSpPr>
          <p:spPr>
            <a:xfrm>
              <a:off x="9636150" y="3074225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14"/>
            <p:cNvSpPr/>
            <p:nvPr/>
          </p:nvSpPr>
          <p:spPr>
            <a:xfrm>
              <a:off x="5654625" y="1181925"/>
              <a:ext cx="4940850" cy="3255375"/>
            </a:xfrm>
            <a:custGeom>
              <a:rect b="b" l="l" r="r" t="t"/>
              <a:pathLst>
                <a:path extrusionOk="0" h="130215" w="197634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14"/>
            <p:cNvSpPr/>
            <p:nvPr/>
          </p:nvSpPr>
          <p:spPr>
            <a:xfrm>
              <a:off x="6484000" y="1835075"/>
              <a:ext cx="39550" cy="28850"/>
            </a:xfrm>
            <a:custGeom>
              <a:rect b="b" l="l" r="r" t="t"/>
              <a:pathLst>
                <a:path extrusionOk="0" h="1154" w="1582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14"/>
            <p:cNvSpPr/>
            <p:nvPr/>
          </p:nvSpPr>
          <p:spPr>
            <a:xfrm>
              <a:off x="6523575" y="2480975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14"/>
            <p:cNvSpPr/>
            <p:nvPr/>
          </p:nvSpPr>
          <p:spPr>
            <a:xfrm>
              <a:off x="6810800" y="2252250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14"/>
            <p:cNvSpPr/>
            <p:nvPr/>
          </p:nvSpPr>
          <p:spPr>
            <a:xfrm>
              <a:off x="6885275" y="1823675"/>
              <a:ext cx="38875" cy="28850"/>
            </a:xfrm>
            <a:custGeom>
              <a:rect b="b" l="l" r="r" t="t"/>
              <a:pathLst>
                <a:path extrusionOk="0" h="1154" w="1555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14"/>
            <p:cNvSpPr/>
            <p:nvPr/>
          </p:nvSpPr>
          <p:spPr>
            <a:xfrm>
              <a:off x="7271300" y="2249425"/>
              <a:ext cx="39225" cy="28625"/>
            </a:xfrm>
            <a:custGeom>
              <a:rect b="b" l="l" r="r" t="t"/>
              <a:pathLst>
                <a:path extrusionOk="0" h="1145" w="1569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14"/>
            <p:cNvSpPr/>
            <p:nvPr/>
          </p:nvSpPr>
          <p:spPr>
            <a:xfrm>
              <a:off x="7332900" y="18951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14"/>
            <p:cNvSpPr/>
            <p:nvPr/>
          </p:nvSpPr>
          <p:spPr>
            <a:xfrm>
              <a:off x="6905775" y="2817725"/>
              <a:ext cx="38300" cy="27975"/>
            </a:xfrm>
            <a:custGeom>
              <a:rect b="b" l="l" r="r" t="t"/>
              <a:pathLst>
                <a:path extrusionOk="0" h="1119" w="1532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14"/>
            <p:cNvSpPr/>
            <p:nvPr/>
          </p:nvSpPr>
          <p:spPr>
            <a:xfrm>
              <a:off x="7440025" y="3019100"/>
              <a:ext cx="39000" cy="27975"/>
            </a:xfrm>
            <a:custGeom>
              <a:rect b="b" l="l" r="r" t="t"/>
              <a:pathLst>
                <a:path extrusionOk="0" h="1119" w="156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14"/>
            <p:cNvSpPr/>
            <p:nvPr/>
          </p:nvSpPr>
          <p:spPr>
            <a:xfrm>
              <a:off x="7741650" y="2297825"/>
              <a:ext cx="39525" cy="28125"/>
            </a:xfrm>
            <a:custGeom>
              <a:rect b="b" l="l" r="r" t="t"/>
              <a:pathLst>
                <a:path extrusionOk="0" h="1125" w="1581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14"/>
            <p:cNvSpPr/>
            <p:nvPr/>
          </p:nvSpPr>
          <p:spPr>
            <a:xfrm>
              <a:off x="6743175" y="3715800"/>
              <a:ext cx="39525" cy="28850"/>
            </a:xfrm>
            <a:custGeom>
              <a:rect b="b" l="l" r="r" t="t"/>
              <a:pathLst>
                <a:path extrusionOk="0" h="1154" w="1581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14"/>
            <p:cNvSpPr/>
            <p:nvPr/>
          </p:nvSpPr>
          <p:spPr>
            <a:xfrm>
              <a:off x="6987900" y="3110275"/>
              <a:ext cx="38975" cy="27975"/>
            </a:xfrm>
            <a:custGeom>
              <a:rect b="b" l="l" r="r" t="t"/>
              <a:pathLst>
                <a:path extrusionOk="0" h="1119" w="1559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14"/>
            <p:cNvSpPr/>
            <p:nvPr/>
          </p:nvSpPr>
          <p:spPr>
            <a:xfrm>
              <a:off x="7436225" y="3851800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14"/>
            <p:cNvSpPr/>
            <p:nvPr/>
          </p:nvSpPr>
          <p:spPr>
            <a:xfrm>
              <a:off x="8097525" y="3024500"/>
              <a:ext cx="39000" cy="28025"/>
            </a:xfrm>
            <a:custGeom>
              <a:rect b="b" l="l" r="r" t="t"/>
              <a:pathLst>
                <a:path extrusionOk="0" h="1121" w="156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14"/>
            <p:cNvSpPr/>
            <p:nvPr/>
          </p:nvSpPr>
          <p:spPr>
            <a:xfrm>
              <a:off x="7955975" y="2701350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14"/>
            <p:cNvSpPr/>
            <p:nvPr/>
          </p:nvSpPr>
          <p:spPr>
            <a:xfrm>
              <a:off x="8338975" y="3661075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14"/>
            <p:cNvSpPr/>
            <p:nvPr/>
          </p:nvSpPr>
          <p:spPr>
            <a:xfrm>
              <a:off x="8990225" y="3306975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14"/>
            <p:cNvSpPr/>
            <p:nvPr/>
          </p:nvSpPr>
          <p:spPr>
            <a:xfrm>
              <a:off x="8710700" y="3191475"/>
              <a:ext cx="39375" cy="28225"/>
            </a:xfrm>
            <a:custGeom>
              <a:rect b="b" l="l" r="r" t="t"/>
              <a:pathLst>
                <a:path extrusionOk="0" h="1129" w="1575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14"/>
            <p:cNvSpPr/>
            <p:nvPr/>
          </p:nvSpPr>
          <p:spPr>
            <a:xfrm>
              <a:off x="9411200" y="260862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14"/>
            <p:cNvSpPr/>
            <p:nvPr/>
          </p:nvSpPr>
          <p:spPr>
            <a:xfrm>
              <a:off x="7468900" y="16017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14"/>
            <p:cNvSpPr/>
            <p:nvPr/>
          </p:nvSpPr>
          <p:spPr>
            <a:xfrm>
              <a:off x="7863250" y="1175475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14"/>
            <p:cNvSpPr/>
            <p:nvPr/>
          </p:nvSpPr>
          <p:spPr>
            <a:xfrm>
              <a:off x="6566150" y="1183975"/>
              <a:ext cx="39725" cy="27975"/>
            </a:xfrm>
            <a:custGeom>
              <a:rect b="b" l="l" r="r" t="t"/>
              <a:pathLst>
                <a:path extrusionOk="0" h="1119" w="1589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14"/>
            <p:cNvSpPr/>
            <p:nvPr/>
          </p:nvSpPr>
          <p:spPr>
            <a:xfrm>
              <a:off x="7077575" y="4120800"/>
              <a:ext cx="38750" cy="28125"/>
            </a:xfrm>
            <a:custGeom>
              <a:rect b="b" l="l" r="r" t="t"/>
              <a:pathLst>
                <a:path extrusionOk="0" h="1125" w="155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14"/>
            <p:cNvSpPr/>
            <p:nvPr/>
          </p:nvSpPr>
          <p:spPr>
            <a:xfrm>
              <a:off x="6351025" y="4418700"/>
              <a:ext cx="38850" cy="28850"/>
            </a:xfrm>
            <a:custGeom>
              <a:rect b="b" l="l" r="r" t="t"/>
              <a:pathLst>
                <a:path extrusionOk="0" h="1154" w="1554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14"/>
            <p:cNvSpPr/>
            <p:nvPr/>
          </p:nvSpPr>
          <p:spPr>
            <a:xfrm>
              <a:off x="6017475" y="3389250"/>
              <a:ext cx="39200" cy="28650"/>
            </a:xfrm>
            <a:custGeom>
              <a:rect b="b" l="l" r="r" t="t"/>
              <a:pathLst>
                <a:path extrusionOk="0" h="1146" w="1568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14"/>
            <p:cNvSpPr/>
            <p:nvPr/>
          </p:nvSpPr>
          <p:spPr>
            <a:xfrm>
              <a:off x="5996250" y="2531875"/>
              <a:ext cx="38775" cy="28100"/>
            </a:xfrm>
            <a:custGeom>
              <a:rect b="b" l="l" r="r" t="t"/>
              <a:pathLst>
                <a:path extrusionOk="0" h="1124" w="1551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14"/>
            <p:cNvSpPr/>
            <p:nvPr/>
          </p:nvSpPr>
          <p:spPr>
            <a:xfrm>
              <a:off x="5640550" y="2115450"/>
              <a:ext cx="38100" cy="28125"/>
            </a:xfrm>
            <a:custGeom>
              <a:rect b="b" l="l" r="r" t="t"/>
              <a:pathLst>
                <a:path extrusionOk="0" h="1125" w="1524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14"/>
            <p:cNvSpPr/>
            <p:nvPr/>
          </p:nvSpPr>
          <p:spPr>
            <a:xfrm>
              <a:off x="5938475" y="1706775"/>
              <a:ext cx="38975" cy="28725"/>
            </a:xfrm>
            <a:custGeom>
              <a:rect b="b" l="l" r="r" t="t"/>
              <a:pathLst>
                <a:path extrusionOk="0" h="1149" w="1559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14"/>
            <p:cNvSpPr/>
            <p:nvPr/>
          </p:nvSpPr>
          <p:spPr>
            <a:xfrm>
              <a:off x="5854900" y="1355700"/>
              <a:ext cx="38925" cy="27975"/>
            </a:xfrm>
            <a:custGeom>
              <a:rect b="b" l="l" r="r" t="t"/>
              <a:pathLst>
                <a:path extrusionOk="0" h="1119" w="1557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14"/>
            <p:cNvSpPr/>
            <p:nvPr/>
          </p:nvSpPr>
          <p:spPr>
            <a:xfrm>
              <a:off x="9060075" y="1848750"/>
              <a:ext cx="39500" cy="28100"/>
            </a:xfrm>
            <a:custGeom>
              <a:rect b="b" l="l" r="r" t="t"/>
              <a:pathLst>
                <a:path extrusionOk="0" h="1124" w="158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14"/>
            <p:cNvSpPr/>
            <p:nvPr/>
          </p:nvSpPr>
          <p:spPr>
            <a:xfrm>
              <a:off x="9456800" y="20653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14"/>
            <p:cNvSpPr/>
            <p:nvPr/>
          </p:nvSpPr>
          <p:spPr>
            <a:xfrm>
              <a:off x="9878525" y="1594950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14"/>
            <p:cNvSpPr/>
            <p:nvPr/>
          </p:nvSpPr>
          <p:spPr>
            <a:xfrm>
              <a:off x="10573825" y="20318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8" name="Google Shape;2198;p14"/>
          <p:cNvGrpSpPr/>
          <p:nvPr/>
        </p:nvGrpSpPr>
        <p:grpSpPr>
          <a:xfrm rot="-7086614">
            <a:off x="3837710" y="-5493679"/>
            <a:ext cx="7707175" cy="7263697"/>
            <a:chOff x="2905900" y="1175475"/>
            <a:chExt cx="7706675" cy="7263225"/>
          </a:xfrm>
        </p:grpSpPr>
        <p:sp>
          <p:nvSpPr>
            <p:cNvPr id="2199" name="Google Shape;2199;p14"/>
            <p:cNvSpPr/>
            <p:nvPr/>
          </p:nvSpPr>
          <p:spPr>
            <a:xfrm>
              <a:off x="2928900" y="2844350"/>
              <a:ext cx="6739500" cy="5594350"/>
            </a:xfrm>
            <a:custGeom>
              <a:rect b="b" l="l" r="r" t="t"/>
              <a:pathLst>
                <a:path extrusionOk="0" h="223774" w="26958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14"/>
            <p:cNvSpPr/>
            <p:nvPr/>
          </p:nvSpPr>
          <p:spPr>
            <a:xfrm>
              <a:off x="3997800" y="48455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14"/>
            <p:cNvSpPr/>
            <p:nvPr/>
          </p:nvSpPr>
          <p:spPr>
            <a:xfrm>
              <a:off x="4372550" y="5700400"/>
              <a:ext cx="58950" cy="40500"/>
            </a:xfrm>
            <a:custGeom>
              <a:rect b="b" l="l" r="r" t="t"/>
              <a:pathLst>
                <a:path extrusionOk="0" h="1620" w="2358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14"/>
            <p:cNvSpPr/>
            <p:nvPr/>
          </p:nvSpPr>
          <p:spPr>
            <a:xfrm>
              <a:off x="4647500" y="5247950"/>
              <a:ext cx="58175" cy="40825"/>
            </a:xfrm>
            <a:custGeom>
              <a:rect b="b" l="l" r="r" t="t"/>
              <a:pathLst>
                <a:path extrusionOk="0" h="1633" w="2327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14"/>
            <p:cNvSpPr/>
            <p:nvPr/>
          </p:nvSpPr>
          <p:spPr>
            <a:xfrm>
              <a:off x="4535925" y="4628950"/>
              <a:ext cx="57675" cy="40525"/>
            </a:xfrm>
            <a:custGeom>
              <a:rect b="b" l="l" r="r" t="t"/>
              <a:pathLst>
                <a:path extrusionOk="0" h="1621" w="2307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14"/>
            <p:cNvSpPr/>
            <p:nvPr/>
          </p:nvSpPr>
          <p:spPr>
            <a:xfrm>
              <a:off x="5270550" y="5014675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14"/>
            <p:cNvSpPr/>
            <p:nvPr/>
          </p:nvSpPr>
          <p:spPr>
            <a:xfrm>
              <a:off x="5177275" y="4503575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14"/>
            <p:cNvSpPr/>
            <p:nvPr/>
          </p:nvSpPr>
          <p:spPr>
            <a:xfrm>
              <a:off x="5057700" y="596725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4"/>
            <p:cNvSpPr/>
            <p:nvPr/>
          </p:nvSpPr>
          <p:spPr>
            <a:xfrm>
              <a:off x="5883200" y="5973150"/>
              <a:ext cx="57525" cy="40550"/>
            </a:xfrm>
            <a:custGeom>
              <a:rect b="b" l="l" r="r" t="t"/>
              <a:pathLst>
                <a:path extrusionOk="0" h="1622" w="2301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4"/>
            <p:cNvSpPr/>
            <p:nvPr/>
          </p:nvSpPr>
          <p:spPr>
            <a:xfrm>
              <a:off x="5931725" y="4845275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14"/>
            <p:cNvSpPr/>
            <p:nvPr/>
          </p:nvSpPr>
          <p:spPr>
            <a:xfrm>
              <a:off x="5286650" y="7263675"/>
              <a:ext cx="57350" cy="41025"/>
            </a:xfrm>
            <a:custGeom>
              <a:rect b="b" l="l" r="r" t="t"/>
              <a:pathLst>
                <a:path extrusionOk="0" h="1641" w="2294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14"/>
            <p:cNvSpPr/>
            <p:nvPr/>
          </p:nvSpPr>
          <p:spPr>
            <a:xfrm>
              <a:off x="5314750" y="6321675"/>
              <a:ext cx="58850" cy="40775"/>
            </a:xfrm>
            <a:custGeom>
              <a:rect b="b" l="l" r="r" t="t"/>
              <a:pathLst>
                <a:path extrusionOk="0" h="1631" w="2354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14"/>
            <p:cNvSpPr/>
            <p:nvPr/>
          </p:nvSpPr>
          <p:spPr>
            <a:xfrm>
              <a:off x="6292525" y="710330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14"/>
            <p:cNvSpPr/>
            <p:nvPr/>
          </p:nvSpPr>
          <p:spPr>
            <a:xfrm>
              <a:off x="6776025" y="5652975"/>
              <a:ext cx="57450" cy="40775"/>
            </a:xfrm>
            <a:custGeom>
              <a:rect b="b" l="l" r="r" t="t"/>
              <a:pathLst>
                <a:path extrusionOk="0" h="1631" w="2298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14"/>
            <p:cNvSpPr/>
            <p:nvPr/>
          </p:nvSpPr>
          <p:spPr>
            <a:xfrm>
              <a:off x="6423500" y="528550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14"/>
            <p:cNvSpPr/>
            <p:nvPr/>
          </p:nvSpPr>
          <p:spPr>
            <a:xfrm>
              <a:off x="7421050" y="6393875"/>
              <a:ext cx="57575" cy="40775"/>
            </a:xfrm>
            <a:custGeom>
              <a:rect b="b" l="l" r="r" t="t"/>
              <a:pathLst>
                <a:path extrusionOk="0" h="1631" w="2303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14"/>
            <p:cNvSpPr/>
            <p:nvPr/>
          </p:nvSpPr>
          <p:spPr>
            <a:xfrm>
              <a:off x="8126400" y="5589200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14"/>
            <p:cNvSpPr/>
            <p:nvPr/>
          </p:nvSpPr>
          <p:spPr>
            <a:xfrm>
              <a:off x="7689425" y="5573200"/>
              <a:ext cx="58850" cy="40750"/>
            </a:xfrm>
            <a:custGeom>
              <a:rect b="b" l="l" r="r" t="t"/>
              <a:pathLst>
                <a:path extrusionOk="0" h="1630" w="2354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14"/>
            <p:cNvSpPr/>
            <p:nvPr/>
          </p:nvSpPr>
          <p:spPr>
            <a:xfrm>
              <a:off x="8348175" y="44344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14"/>
            <p:cNvSpPr/>
            <p:nvPr/>
          </p:nvSpPr>
          <p:spPr>
            <a:xfrm>
              <a:off x="5215200" y="4038225"/>
              <a:ext cx="57475" cy="40750"/>
            </a:xfrm>
            <a:custGeom>
              <a:rect b="b" l="l" r="r" t="t"/>
              <a:pathLst>
                <a:path extrusionOk="0" h="1630" w="2299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14"/>
            <p:cNvSpPr/>
            <p:nvPr/>
          </p:nvSpPr>
          <p:spPr>
            <a:xfrm>
              <a:off x="5536525" y="3264200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4"/>
            <p:cNvSpPr/>
            <p:nvPr/>
          </p:nvSpPr>
          <p:spPr>
            <a:xfrm>
              <a:off x="3785025" y="3922000"/>
              <a:ext cx="58225" cy="40775"/>
            </a:xfrm>
            <a:custGeom>
              <a:rect b="b" l="l" r="r" t="t"/>
              <a:pathLst>
                <a:path extrusionOk="0" h="1631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4"/>
            <p:cNvSpPr/>
            <p:nvPr/>
          </p:nvSpPr>
          <p:spPr>
            <a:xfrm>
              <a:off x="5940050" y="7646625"/>
              <a:ext cx="57400" cy="40800"/>
            </a:xfrm>
            <a:custGeom>
              <a:rect b="b" l="l" r="r" t="t"/>
              <a:pathLst>
                <a:path extrusionOk="0" h="1632" w="2296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4"/>
            <p:cNvSpPr/>
            <p:nvPr/>
          </p:nvSpPr>
          <p:spPr>
            <a:xfrm>
              <a:off x="4139200" y="7183900"/>
              <a:ext cx="58000" cy="41025"/>
            </a:xfrm>
            <a:custGeom>
              <a:rect b="b" l="l" r="r" t="t"/>
              <a:pathLst>
                <a:path extrusionOk="0" h="1641" w="232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4"/>
            <p:cNvSpPr/>
            <p:nvPr/>
          </p:nvSpPr>
          <p:spPr>
            <a:xfrm>
              <a:off x="3683925" y="6031700"/>
              <a:ext cx="58350" cy="40975"/>
            </a:xfrm>
            <a:custGeom>
              <a:rect b="b" l="l" r="r" t="t"/>
              <a:pathLst>
                <a:path extrusionOk="0" h="1639" w="2334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4"/>
            <p:cNvSpPr/>
            <p:nvPr/>
          </p:nvSpPr>
          <p:spPr>
            <a:xfrm>
              <a:off x="2993275" y="56453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4"/>
            <p:cNvSpPr/>
            <p:nvPr/>
          </p:nvSpPr>
          <p:spPr>
            <a:xfrm>
              <a:off x="3193950" y="494355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4"/>
            <p:cNvSpPr/>
            <p:nvPr/>
          </p:nvSpPr>
          <p:spPr>
            <a:xfrm>
              <a:off x="2905900" y="4509350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4"/>
            <p:cNvSpPr/>
            <p:nvPr/>
          </p:nvSpPr>
          <p:spPr>
            <a:xfrm>
              <a:off x="7494175" y="3580000"/>
              <a:ext cx="58050" cy="40825"/>
            </a:xfrm>
            <a:custGeom>
              <a:rect b="b" l="l" r="r" t="t"/>
              <a:pathLst>
                <a:path extrusionOk="0" h="1633" w="2322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4"/>
            <p:cNvSpPr/>
            <p:nvPr/>
          </p:nvSpPr>
          <p:spPr>
            <a:xfrm>
              <a:off x="8140100" y="3675300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4"/>
            <p:cNvSpPr/>
            <p:nvPr/>
          </p:nvSpPr>
          <p:spPr>
            <a:xfrm>
              <a:off x="8477350" y="28280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4"/>
            <p:cNvSpPr/>
            <p:nvPr/>
          </p:nvSpPr>
          <p:spPr>
            <a:xfrm>
              <a:off x="9636150" y="3074225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4"/>
            <p:cNvSpPr/>
            <p:nvPr/>
          </p:nvSpPr>
          <p:spPr>
            <a:xfrm>
              <a:off x="5654625" y="1181925"/>
              <a:ext cx="4940850" cy="3255375"/>
            </a:xfrm>
            <a:custGeom>
              <a:rect b="b" l="l" r="r" t="t"/>
              <a:pathLst>
                <a:path extrusionOk="0" h="130215" w="197634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4"/>
            <p:cNvSpPr/>
            <p:nvPr/>
          </p:nvSpPr>
          <p:spPr>
            <a:xfrm>
              <a:off x="6484000" y="1835075"/>
              <a:ext cx="39550" cy="28850"/>
            </a:xfrm>
            <a:custGeom>
              <a:rect b="b" l="l" r="r" t="t"/>
              <a:pathLst>
                <a:path extrusionOk="0" h="1154" w="1582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4"/>
            <p:cNvSpPr/>
            <p:nvPr/>
          </p:nvSpPr>
          <p:spPr>
            <a:xfrm>
              <a:off x="6523575" y="2480975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14"/>
            <p:cNvSpPr/>
            <p:nvPr/>
          </p:nvSpPr>
          <p:spPr>
            <a:xfrm>
              <a:off x="6810800" y="2252250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14"/>
            <p:cNvSpPr/>
            <p:nvPr/>
          </p:nvSpPr>
          <p:spPr>
            <a:xfrm>
              <a:off x="6885275" y="1823675"/>
              <a:ext cx="38875" cy="28850"/>
            </a:xfrm>
            <a:custGeom>
              <a:rect b="b" l="l" r="r" t="t"/>
              <a:pathLst>
                <a:path extrusionOk="0" h="1154" w="1555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14"/>
            <p:cNvSpPr/>
            <p:nvPr/>
          </p:nvSpPr>
          <p:spPr>
            <a:xfrm>
              <a:off x="7271300" y="2249425"/>
              <a:ext cx="39225" cy="28625"/>
            </a:xfrm>
            <a:custGeom>
              <a:rect b="b" l="l" r="r" t="t"/>
              <a:pathLst>
                <a:path extrusionOk="0" h="1145" w="1569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14"/>
            <p:cNvSpPr/>
            <p:nvPr/>
          </p:nvSpPr>
          <p:spPr>
            <a:xfrm>
              <a:off x="7332900" y="18951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4"/>
            <p:cNvSpPr/>
            <p:nvPr/>
          </p:nvSpPr>
          <p:spPr>
            <a:xfrm>
              <a:off x="6905775" y="2817725"/>
              <a:ext cx="38300" cy="27975"/>
            </a:xfrm>
            <a:custGeom>
              <a:rect b="b" l="l" r="r" t="t"/>
              <a:pathLst>
                <a:path extrusionOk="0" h="1119" w="1532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4"/>
            <p:cNvSpPr/>
            <p:nvPr/>
          </p:nvSpPr>
          <p:spPr>
            <a:xfrm>
              <a:off x="7440025" y="3019100"/>
              <a:ext cx="39000" cy="27975"/>
            </a:xfrm>
            <a:custGeom>
              <a:rect b="b" l="l" r="r" t="t"/>
              <a:pathLst>
                <a:path extrusionOk="0" h="1119" w="156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4"/>
            <p:cNvSpPr/>
            <p:nvPr/>
          </p:nvSpPr>
          <p:spPr>
            <a:xfrm>
              <a:off x="7741650" y="2297825"/>
              <a:ext cx="39525" cy="28125"/>
            </a:xfrm>
            <a:custGeom>
              <a:rect b="b" l="l" r="r" t="t"/>
              <a:pathLst>
                <a:path extrusionOk="0" h="1125" w="1581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4"/>
            <p:cNvSpPr/>
            <p:nvPr/>
          </p:nvSpPr>
          <p:spPr>
            <a:xfrm>
              <a:off x="6743175" y="3715800"/>
              <a:ext cx="39525" cy="28850"/>
            </a:xfrm>
            <a:custGeom>
              <a:rect b="b" l="l" r="r" t="t"/>
              <a:pathLst>
                <a:path extrusionOk="0" h="1154" w="1581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14"/>
            <p:cNvSpPr/>
            <p:nvPr/>
          </p:nvSpPr>
          <p:spPr>
            <a:xfrm>
              <a:off x="6987900" y="3110275"/>
              <a:ext cx="38975" cy="27975"/>
            </a:xfrm>
            <a:custGeom>
              <a:rect b="b" l="l" r="r" t="t"/>
              <a:pathLst>
                <a:path extrusionOk="0" h="1119" w="1559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14"/>
            <p:cNvSpPr/>
            <p:nvPr/>
          </p:nvSpPr>
          <p:spPr>
            <a:xfrm>
              <a:off x="7436225" y="3851800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4"/>
            <p:cNvSpPr/>
            <p:nvPr/>
          </p:nvSpPr>
          <p:spPr>
            <a:xfrm>
              <a:off x="8097525" y="3024500"/>
              <a:ext cx="39000" cy="28025"/>
            </a:xfrm>
            <a:custGeom>
              <a:rect b="b" l="l" r="r" t="t"/>
              <a:pathLst>
                <a:path extrusionOk="0" h="1121" w="156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4"/>
            <p:cNvSpPr/>
            <p:nvPr/>
          </p:nvSpPr>
          <p:spPr>
            <a:xfrm>
              <a:off x="7955975" y="2701350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4"/>
            <p:cNvSpPr/>
            <p:nvPr/>
          </p:nvSpPr>
          <p:spPr>
            <a:xfrm>
              <a:off x="8338975" y="3661075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4"/>
            <p:cNvSpPr/>
            <p:nvPr/>
          </p:nvSpPr>
          <p:spPr>
            <a:xfrm>
              <a:off x="8990225" y="3306975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4"/>
            <p:cNvSpPr/>
            <p:nvPr/>
          </p:nvSpPr>
          <p:spPr>
            <a:xfrm>
              <a:off x="8710700" y="3191475"/>
              <a:ext cx="39375" cy="28225"/>
            </a:xfrm>
            <a:custGeom>
              <a:rect b="b" l="l" r="r" t="t"/>
              <a:pathLst>
                <a:path extrusionOk="0" h="1129" w="1575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4"/>
            <p:cNvSpPr/>
            <p:nvPr/>
          </p:nvSpPr>
          <p:spPr>
            <a:xfrm>
              <a:off x="9411200" y="260862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4"/>
            <p:cNvSpPr/>
            <p:nvPr/>
          </p:nvSpPr>
          <p:spPr>
            <a:xfrm>
              <a:off x="7468900" y="16017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4"/>
            <p:cNvSpPr/>
            <p:nvPr/>
          </p:nvSpPr>
          <p:spPr>
            <a:xfrm>
              <a:off x="7863250" y="1175475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4"/>
            <p:cNvSpPr/>
            <p:nvPr/>
          </p:nvSpPr>
          <p:spPr>
            <a:xfrm>
              <a:off x="6566150" y="1183975"/>
              <a:ext cx="39725" cy="27975"/>
            </a:xfrm>
            <a:custGeom>
              <a:rect b="b" l="l" r="r" t="t"/>
              <a:pathLst>
                <a:path extrusionOk="0" h="1119" w="1589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4"/>
            <p:cNvSpPr/>
            <p:nvPr/>
          </p:nvSpPr>
          <p:spPr>
            <a:xfrm>
              <a:off x="7077575" y="4120800"/>
              <a:ext cx="38750" cy="28125"/>
            </a:xfrm>
            <a:custGeom>
              <a:rect b="b" l="l" r="r" t="t"/>
              <a:pathLst>
                <a:path extrusionOk="0" h="1125" w="155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4"/>
            <p:cNvSpPr/>
            <p:nvPr/>
          </p:nvSpPr>
          <p:spPr>
            <a:xfrm>
              <a:off x="6351025" y="4418700"/>
              <a:ext cx="38850" cy="28850"/>
            </a:xfrm>
            <a:custGeom>
              <a:rect b="b" l="l" r="r" t="t"/>
              <a:pathLst>
                <a:path extrusionOk="0" h="1154" w="1554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4"/>
            <p:cNvSpPr/>
            <p:nvPr/>
          </p:nvSpPr>
          <p:spPr>
            <a:xfrm>
              <a:off x="6017475" y="3389250"/>
              <a:ext cx="39200" cy="28650"/>
            </a:xfrm>
            <a:custGeom>
              <a:rect b="b" l="l" r="r" t="t"/>
              <a:pathLst>
                <a:path extrusionOk="0" h="1146" w="1568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4"/>
            <p:cNvSpPr/>
            <p:nvPr/>
          </p:nvSpPr>
          <p:spPr>
            <a:xfrm>
              <a:off x="5996250" y="2531875"/>
              <a:ext cx="38775" cy="28100"/>
            </a:xfrm>
            <a:custGeom>
              <a:rect b="b" l="l" r="r" t="t"/>
              <a:pathLst>
                <a:path extrusionOk="0" h="1124" w="1551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4"/>
            <p:cNvSpPr/>
            <p:nvPr/>
          </p:nvSpPr>
          <p:spPr>
            <a:xfrm>
              <a:off x="5640550" y="2115450"/>
              <a:ext cx="38100" cy="28125"/>
            </a:xfrm>
            <a:custGeom>
              <a:rect b="b" l="l" r="r" t="t"/>
              <a:pathLst>
                <a:path extrusionOk="0" h="1125" w="1524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4"/>
            <p:cNvSpPr/>
            <p:nvPr/>
          </p:nvSpPr>
          <p:spPr>
            <a:xfrm>
              <a:off x="5938475" y="1706775"/>
              <a:ext cx="38975" cy="28725"/>
            </a:xfrm>
            <a:custGeom>
              <a:rect b="b" l="l" r="r" t="t"/>
              <a:pathLst>
                <a:path extrusionOk="0" h="1149" w="1559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14"/>
            <p:cNvSpPr/>
            <p:nvPr/>
          </p:nvSpPr>
          <p:spPr>
            <a:xfrm>
              <a:off x="5854900" y="1355700"/>
              <a:ext cx="38925" cy="27975"/>
            </a:xfrm>
            <a:custGeom>
              <a:rect b="b" l="l" r="r" t="t"/>
              <a:pathLst>
                <a:path extrusionOk="0" h="1119" w="1557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14"/>
            <p:cNvSpPr/>
            <p:nvPr/>
          </p:nvSpPr>
          <p:spPr>
            <a:xfrm>
              <a:off x="9060075" y="1848750"/>
              <a:ext cx="39500" cy="28100"/>
            </a:xfrm>
            <a:custGeom>
              <a:rect b="b" l="l" r="r" t="t"/>
              <a:pathLst>
                <a:path extrusionOk="0" h="1124" w="158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4"/>
            <p:cNvSpPr/>
            <p:nvPr/>
          </p:nvSpPr>
          <p:spPr>
            <a:xfrm>
              <a:off x="9456800" y="20653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14"/>
            <p:cNvSpPr/>
            <p:nvPr/>
          </p:nvSpPr>
          <p:spPr>
            <a:xfrm>
              <a:off x="9878525" y="1594950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14"/>
            <p:cNvSpPr/>
            <p:nvPr/>
          </p:nvSpPr>
          <p:spPr>
            <a:xfrm>
              <a:off x="10573825" y="20318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_1">
    <p:spTree>
      <p:nvGrpSpPr>
        <p:cNvPr id="2264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Google Shape;2265;p15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grpSp>
        <p:nvGrpSpPr>
          <p:cNvPr id="2266" name="Google Shape;2266;p15"/>
          <p:cNvGrpSpPr/>
          <p:nvPr/>
        </p:nvGrpSpPr>
        <p:grpSpPr>
          <a:xfrm rot="10800000">
            <a:off x="1004463" y="-4739862"/>
            <a:ext cx="9036625" cy="5462925"/>
            <a:chOff x="-1554275" y="-744050"/>
            <a:chExt cx="9036625" cy="5462925"/>
          </a:xfrm>
        </p:grpSpPr>
        <p:sp>
          <p:nvSpPr>
            <p:cNvPr id="2267" name="Google Shape;2267;p15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5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9" name="Google Shape;2269;p15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2270" name="Google Shape;2270;p15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15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15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15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15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15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15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15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15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15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15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15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15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15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15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15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15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15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15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15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15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15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15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15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15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15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15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15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15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15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15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15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15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15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15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15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15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15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15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15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15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15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15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15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15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15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15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15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15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15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15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15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15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15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15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15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15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7" name="Google Shape;2327;p15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8" name="Google Shape;2328;p15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9" name="Google Shape;2329;p15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0" name="Google Shape;2330;p15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15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2" name="Google Shape;2332;p15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3" name="Google Shape;2333;p15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4" name="Google Shape;2334;p15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15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6" name="Google Shape;2336;p15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7" name="Google Shape;2337;p15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15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15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0" name="Google Shape;2340;p15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1" name="Google Shape;2341;p15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15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15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" name="Google Shape;2344;p15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" name="Google Shape;2345;p15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" name="Google Shape;2346;p15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" name="Google Shape;2347;p15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" name="Google Shape;2348;p15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15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15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15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15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15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15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15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15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15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15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15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15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15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15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15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15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15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15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15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15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15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15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15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15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15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15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15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15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15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15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15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15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15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15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15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15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15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15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15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15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15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15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15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7">
    <p:spTree>
      <p:nvGrpSpPr>
        <p:cNvPr id="2392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3" name="Google Shape;2393;p16"/>
          <p:cNvGrpSpPr/>
          <p:nvPr/>
        </p:nvGrpSpPr>
        <p:grpSpPr>
          <a:xfrm>
            <a:off x="-1446125" y="-2599650"/>
            <a:ext cx="9206200" cy="7199075"/>
            <a:chOff x="-3560675" y="-1695025"/>
            <a:chExt cx="9206200" cy="7199075"/>
          </a:xfrm>
        </p:grpSpPr>
        <p:sp>
          <p:nvSpPr>
            <p:cNvPr id="2394" name="Google Shape;2394;p16"/>
            <p:cNvSpPr/>
            <p:nvPr/>
          </p:nvSpPr>
          <p:spPr>
            <a:xfrm>
              <a:off x="3144700" y="1760900"/>
              <a:ext cx="49725" cy="38825"/>
            </a:xfrm>
            <a:custGeom>
              <a:rect b="b" l="l" r="r" t="t"/>
              <a:pathLst>
                <a:path extrusionOk="0" h="1553" w="1989">
                  <a:moveTo>
                    <a:pt x="1058" y="1"/>
                  </a:moveTo>
                  <a:cubicBezTo>
                    <a:pt x="1040" y="1"/>
                    <a:pt x="1022" y="2"/>
                    <a:pt x="1004" y="3"/>
                  </a:cubicBezTo>
                  <a:cubicBezTo>
                    <a:pt x="1" y="33"/>
                    <a:pt x="31" y="1553"/>
                    <a:pt x="1034" y="1553"/>
                  </a:cubicBezTo>
                  <a:cubicBezTo>
                    <a:pt x="1988" y="1523"/>
                    <a:pt x="1977" y="1"/>
                    <a:pt x="105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6"/>
            <p:cNvSpPr/>
            <p:nvPr/>
          </p:nvSpPr>
          <p:spPr>
            <a:xfrm>
              <a:off x="2791350" y="1538300"/>
              <a:ext cx="49950" cy="38775"/>
            </a:xfrm>
            <a:custGeom>
              <a:rect b="b" l="l" r="r" t="t"/>
              <a:pathLst>
                <a:path extrusionOk="0" h="1551" w="1998">
                  <a:moveTo>
                    <a:pt x="1002" y="0"/>
                  </a:moveTo>
                  <a:cubicBezTo>
                    <a:pt x="993" y="0"/>
                    <a:pt x="983" y="0"/>
                    <a:pt x="973" y="1"/>
                  </a:cubicBezTo>
                  <a:cubicBezTo>
                    <a:pt x="1" y="31"/>
                    <a:pt x="31" y="1551"/>
                    <a:pt x="1034" y="1551"/>
                  </a:cubicBezTo>
                  <a:cubicBezTo>
                    <a:pt x="1997" y="1521"/>
                    <a:pt x="1977" y="0"/>
                    <a:pt x="10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16"/>
            <p:cNvSpPr/>
            <p:nvPr/>
          </p:nvSpPr>
          <p:spPr>
            <a:xfrm>
              <a:off x="3881050" y="912150"/>
              <a:ext cx="50175" cy="39550"/>
            </a:xfrm>
            <a:custGeom>
              <a:rect b="b" l="l" r="r" t="t"/>
              <a:pathLst>
                <a:path extrusionOk="0" h="1582" w="2007">
                  <a:moveTo>
                    <a:pt x="973" y="1"/>
                  </a:moveTo>
                  <a:cubicBezTo>
                    <a:pt x="0" y="62"/>
                    <a:pt x="30" y="1581"/>
                    <a:pt x="1033" y="1581"/>
                  </a:cubicBezTo>
                  <a:cubicBezTo>
                    <a:pt x="2006" y="1521"/>
                    <a:pt x="1976" y="1"/>
                    <a:pt x="97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7" name="Google Shape;2397;p16"/>
            <p:cNvGrpSpPr/>
            <p:nvPr/>
          </p:nvGrpSpPr>
          <p:grpSpPr>
            <a:xfrm>
              <a:off x="-3560675" y="-1695025"/>
              <a:ext cx="9206200" cy="7199075"/>
              <a:chOff x="-3560675" y="-1695025"/>
              <a:chExt cx="9206200" cy="7199075"/>
            </a:xfrm>
          </p:grpSpPr>
          <p:sp>
            <p:nvSpPr>
              <p:cNvPr id="2398" name="Google Shape;2398;p16"/>
              <p:cNvSpPr/>
              <p:nvPr/>
            </p:nvSpPr>
            <p:spPr>
              <a:xfrm>
                <a:off x="3584675" y="-201850"/>
                <a:ext cx="50175" cy="38800"/>
              </a:xfrm>
              <a:custGeom>
                <a:rect b="b" l="l" r="r" t="t"/>
                <a:pathLst>
                  <a:path extrusionOk="0" h="1552" w="2007">
                    <a:moveTo>
                      <a:pt x="973" y="1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1"/>
                      <a:pt x="1976" y="1"/>
                      <a:pt x="9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16"/>
              <p:cNvSpPr/>
              <p:nvPr/>
            </p:nvSpPr>
            <p:spPr>
              <a:xfrm>
                <a:off x="4071775" y="186450"/>
                <a:ext cx="49925" cy="39550"/>
              </a:xfrm>
              <a:custGeom>
                <a:rect b="b" l="l" r="r" t="t"/>
                <a:pathLst>
                  <a:path extrusionOk="0" h="1582" w="1997">
                    <a:moveTo>
                      <a:pt x="1032" y="1"/>
                    </a:moveTo>
                    <a:cubicBezTo>
                      <a:pt x="1023" y="1"/>
                      <a:pt x="1013" y="1"/>
                      <a:pt x="1003" y="1"/>
                    </a:cubicBezTo>
                    <a:cubicBezTo>
                      <a:pt x="0" y="62"/>
                      <a:pt x="31" y="1582"/>
                      <a:pt x="1034" y="1582"/>
                    </a:cubicBezTo>
                    <a:cubicBezTo>
                      <a:pt x="1997" y="1491"/>
                      <a:pt x="1977" y="1"/>
                      <a:pt x="103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16"/>
              <p:cNvSpPr/>
              <p:nvPr/>
            </p:nvSpPr>
            <p:spPr>
              <a:xfrm>
                <a:off x="4755675" y="-352300"/>
                <a:ext cx="50175" cy="39550"/>
              </a:xfrm>
              <a:custGeom>
                <a:rect b="b" l="l" r="r" t="t"/>
                <a:pathLst>
                  <a:path extrusionOk="0" h="1582" w="2007">
                    <a:moveTo>
                      <a:pt x="1004" y="1"/>
                    </a:moveTo>
                    <a:cubicBezTo>
                      <a:pt x="0" y="61"/>
                      <a:pt x="31" y="1581"/>
                      <a:pt x="1034" y="1581"/>
                    </a:cubicBezTo>
                    <a:cubicBezTo>
                      <a:pt x="2007" y="1520"/>
                      <a:pt x="1976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16"/>
              <p:cNvSpPr/>
              <p:nvPr/>
            </p:nvSpPr>
            <p:spPr>
              <a:xfrm>
                <a:off x="5595350" y="406075"/>
                <a:ext cx="50175" cy="38775"/>
              </a:xfrm>
              <a:custGeom>
                <a:rect b="b" l="l" r="r" t="t"/>
                <a:pathLst>
                  <a:path extrusionOk="0" h="1551" w="2007">
                    <a:moveTo>
                      <a:pt x="1004" y="0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0"/>
                      <a:pt x="1976" y="0"/>
                      <a:pt x="100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16"/>
              <p:cNvSpPr/>
              <p:nvPr/>
            </p:nvSpPr>
            <p:spPr>
              <a:xfrm>
                <a:off x="1941075" y="5468575"/>
                <a:ext cx="50675" cy="35475"/>
              </a:xfrm>
              <a:custGeom>
                <a:rect b="b" l="l" r="r" t="t"/>
                <a:pathLst>
                  <a:path extrusionOk="0" h="1419" w="2027">
                    <a:moveTo>
                      <a:pt x="1041" y="0"/>
                    </a:moveTo>
                    <a:cubicBezTo>
                      <a:pt x="495" y="0"/>
                      <a:pt x="1" y="690"/>
                      <a:pt x="516" y="1181"/>
                    </a:cubicBezTo>
                    <a:cubicBezTo>
                      <a:pt x="669" y="1349"/>
                      <a:pt x="844" y="1419"/>
                      <a:pt x="1014" y="1419"/>
                    </a:cubicBezTo>
                    <a:cubicBezTo>
                      <a:pt x="1551" y="1419"/>
                      <a:pt x="2027" y="717"/>
                      <a:pt x="1519" y="208"/>
                    </a:cubicBezTo>
                    <a:cubicBezTo>
                      <a:pt x="1372" y="62"/>
                      <a:pt x="1204" y="0"/>
                      <a:pt x="10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03" name="Google Shape;2403;p16"/>
              <p:cNvGrpSpPr/>
              <p:nvPr/>
            </p:nvGrpSpPr>
            <p:grpSpPr>
              <a:xfrm>
                <a:off x="-3560675" y="-1695025"/>
                <a:ext cx="9184925" cy="7184775"/>
                <a:chOff x="-3560675" y="-1695025"/>
                <a:chExt cx="9184925" cy="7184775"/>
              </a:xfrm>
            </p:grpSpPr>
            <p:sp>
              <p:nvSpPr>
                <p:cNvPr id="2404" name="Google Shape;2404;p16"/>
                <p:cNvSpPr/>
                <p:nvPr/>
              </p:nvSpPr>
              <p:spPr>
                <a:xfrm>
                  <a:off x="-1101575" y="-1682675"/>
                  <a:ext cx="6725825" cy="4350200"/>
                </a:xfrm>
                <a:custGeom>
                  <a:rect b="b" l="l" r="r" t="t"/>
                  <a:pathLst>
                    <a:path extrusionOk="0" h="174008" w="269033">
                      <a:moveTo>
                        <a:pt x="59302" y="540"/>
                      </a:moveTo>
                      <a:lnTo>
                        <a:pt x="70458" y="37653"/>
                      </a:lnTo>
                      <a:lnTo>
                        <a:pt x="70458" y="37653"/>
                      </a:lnTo>
                      <a:lnTo>
                        <a:pt x="20365" y="22790"/>
                      </a:lnTo>
                      <a:lnTo>
                        <a:pt x="59302" y="540"/>
                      </a:lnTo>
                      <a:close/>
                      <a:moveTo>
                        <a:pt x="103984" y="31635"/>
                      </a:moveTo>
                      <a:lnTo>
                        <a:pt x="93984" y="45769"/>
                      </a:lnTo>
                      <a:cubicBezTo>
                        <a:pt x="93893" y="45860"/>
                        <a:pt x="93953" y="45981"/>
                        <a:pt x="94014" y="46042"/>
                      </a:cubicBezTo>
                      <a:lnTo>
                        <a:pt x="94045" y="46073"/>
                      </a:lnTo>
                      <a:lnTo>
                        <a:pt x="91036" y="54431"/>
                      </a:lnTo>
                      <a:lnTo>
                        <a:pt x="71066" y="38170"/>
                      </a:lnTo>
                      <a:lnTo>
                        <a:pt x="103984" y="31635"/>
                      </a:lnTo>
                      <a:close/>
                      <a:moveTo>
                        <a:pt x="129516" y="12334"/>
                      </a:moveTo>
                      <a:lnTo>
                        <a:pt x="116446" y="58048"/>
                      </a:lnTo>
                      <a:lnTo>
                        <a:pt x="94409" y="45921"/>
                      </a:lnTo>
                      <a:lnTo>
                        <a:pt x="129516" y="12334"/>
                      </a:lnTo>
                      <a:close/>
                      <a:moveTo>
                        <a:pt x="49363" y="35221"/>
                      </a:moveTo>
                      <a:lnTo>
                        <a:pt x="70640" y="38170"/>
                      </a:lnTo>
                      <a:lnTo>
                        <a:pt x="70640" y="38322"/>
                      </a:lnTo>
                      <a:lnTo>
                        <a:pt x="87054" y="64401"/>
                      </a:lnTo>
                      <a:lnTo>
                        <a:pt x="87054" y="64401"/>
                      </a:lnTo>
                      <a:lnTo>
                        <a:pt x="49363" y="35221"/>
                      </a:lnTo>
                      <a:close/>
                      <a:moveTo>
                        <a:pt x="71643" y="39142"/>
                      </a:moveTo>
                      <a:lnTo>
                        <a:pt x="90975" y="54796"/>
                      </a:lnTo>
                      <a:lnTo>
                        <a:pt x="87510" y="64401"/>
                      </a:lnTo>
                      <a:lnTo>
                        <a:pt x="71643" y="39142"/>
                      </a:lnTo>
                      <a:close/>
                      <a:moveTo>
                        <a:pt x="49454" y="35799"/>
                      </a:moveTo>
                      <a:lnTo>
                        <a:pt x="86689" y="64644"/>
                      </a:lnTo>
                      <a:lnTo>
                        <a:pt x="62707" y="60511"/>
                      </a:lnTo>
                      <a:lnTo>
                        <a:pt x="62707" y="60359"/>
                      </a:lnTo>
                      <a:lnTo>
                        <a:pt x="49454" y="35799"/>
                      </a:lnTo>
                      <a:close/>
                      <a:moveTo>
                        <a:pt x="20335" y="23185"/>
                      </a:moveTo>
                      <a:lnTo>
                        <a:pt x="68786" y="37531"/>
                      </a:lnTo>
                      <a:lnTo>
                        <a:pt x="48846" y="34765"/>
                      </a:lnTo>
                      <a:lnTo>
                        <a:pt x="48755" y="34765"/>
                      </a:lnTo>
                      <a:lnTo>
                        <a:pt x="48634" y="34644"/>
                      </a:lnTo>
                      <a:cubicBezTo>
                        <a:pt x="48608" y="34618"/>
                        <a:pt x="48571" y="34609"/>
                        <a:pt x="48533" y="34609"/>
                      </a:cubicBezTo>
                      <a:cubicBezTo>
                        <a:pt x="48481" y="34609"/>
                        <a:pt x="48425" y="34626"/>
                        <a:pt x="48390" y="34644"/>
                      </a:cubicBezTo>
                      <a:lnTo>
                        <a:pt x="15593" y="66985"/>
                      </a:lnTo>
                      <a:lnTo>
                        <a:pt x="20335" y="23185"/>
                      </a:lnTo>
                      <a:close/>
                      <a:moveTo>
                        <a:pt x="91248" y="55039"/>
                      </a:moveTo>
                      <a:lnTo>
                        <a:pt x="111583" y="71514"/>
                      </a:lnTo>
                      <a:lnTo>
                        <a:pt x="87753" y="64827"/>
                      </a:lnTo>
                      <a:lnTo>
                        <a:pt x="91248" y="55039"/>
                      </a:lnTo>
                      <a:close/>
                      <a:moveTo>
                        <a:pt x="94349" y="46346"/>
                      </a:moveTo>
                      <a:lnTo>
                        <a:pt x="116325" y="58444"/>
                      </a:lnTo>
                      <a:lnTo>
                        <a:pt x="112525" y="71787"/>
                      </a:lnTo>
                      <a:lnTo>
                        <a:pt x="91400" y="54675"/>
                      </a:lnTo>
                      <a:lnTo>
                        <a:pt x="94349" y="46346"/>
                      </a:lnTo>
                      <a:close/>
                      <a:moveTo>
                        <a:pt x="129820" y="12759"/>
                      </a:moveTo>
                      <a:lnTo>
                        <a:pt x="150672" y="76863"/>
                      </a:lnTo>
                      <a:lnTo>
                        <a:pt x="116781" y="58231"/>
                      </a:lnTo>
                      <a:lnTo>
                        <a:pt x="129820" y="12759"/>
                      </a:lnTo>
                      <a:close/>
                      <a:moveTo>
                        <a:pt x="130216" y="12729"/>
                      </a:moveTo>
                      <a:lnTo>
                        <a:pt x="172557" y="68201"/>
                      </a:lnTo>
                      <a:lnTo>
                        <a:pt x="153286" y="78262"/>
                      </a:lnTo>
                      <a:lnTo>
                        <a:pt x="151158" y="77137"/>
                      </a:lnTo>
                      <a:lnTo>
                        <a:pt x="130216" y="12729"/>
                      </a:lnTo>
                      <a:close/>
                      <a:moveTo>
                        <a:pt x="151341" y="77684"/>
                      </a:moveTo>
                      <a:lnTo>
                        <a:pt x="152921" y="78535"/>
                      </a:lnTo>
                      <a:lnTo>
                        <a:pt x="151797" y="79113"/>
                      </a:lnTo>
                      <a:lnTo>
                        <a:pt x="151341" y="77684"/>
                      </a:lnTo>
                      <a:close/>
                      <a:moveTo>
                        <a:pt x="87753" y="65191"/>
                      </a:moveTo>
                      <a:lnTo>
                        <a:pt x="111796" y="71970"/>
                      </a:lnTo>
                      <a:lnTo>
                        <a:pt x="88421" y="81423"/>
                      </a:lnTo>
                      <a:lnTo>
                        <a:pt x="87753" y="65191"/>
                      </a:lnTo>
                      <a:close/>
                      <a:moveTo>
                        <a:pt x="63315" y="61027"/>
                      </a:moveTo>
                      <a:lnTo>
                        <a:pt x="87358" y="65131"/>
                      </a:lnTo>
                      <a:lnTo>
                        <a:pt x="88057" y="81575"/>
                      </a:lnTo>
                      <a:lnTo>
                        <a:pt x="87327" y="81848"/>
                      </a:lnTo>
                      <a:lnTo>
                        <a:pt x="63315" y="61027"/>
                      </a:lnTo>
                      <a:close/>
                      <a:moveTo>
                        <a:pt x="88087" y="81939"/>
                      </a:moveTo>
                      <a:lnTo>
                        <a:pt x="88118" y="82487"/>
                      </a:lnTo>
                      <a:lnTo>
                        <a:pt x="87722" y="82152"/>
                      </a:lnTo>
                      <a:lnTo>
                        <a:pt x="88087" y="81939"/>
                      </a:lnTo>
                      <a:close/>
                      <a:moveTo>
                        <a:pt x="62494" y="60723"/>
                      </a:moveTo>
                      <a:cubicBezTo>
                        <a:pt x="62494" y="60754"/>
                        <a:pt x="62524" y="60814"/>
                        <a:pt x="62555" y="60875"/>
                      </a:cubicBezTo>
                      <a:lnTo>
                        <a:pt x="86993" y="82031"/>
                      </a:lnTo>
                      <a:lnTo>
                        <a:pt x="83801" y="83338"/>
                      </a:lnTo>
                      <a:lnTo>
                        <a:pt x="44895" y="70359"/>
                      </a:lnTo>
                      <a:lnTo>
                        <a:pt x="62494" y="60723"/>
                      </a:lnTo>
                      <a:close/>
                      <a:moveTo>
                        <a:pt x="87297" y="82304"/>
                      </a:moveTo>
                      <a:lnTo>
                        <a:pt x="88118" y="83003"/>
                      </a:lnTo>
                      <a:lnTo>
                        <a:pt x="88209" y="84797"/>
                      </a:lnTo>
                      <a:lnTo>
                        <a:pt x="88209" y="84797"/>
                      </a:lnTo>
                      <a:lnTo>
                        <a:pt x="84318" y="83520"/>
                      </a:lnTo>
                      <a:lnTo>
                        <a:pt x="87297" y="82304"/>
                      </a:lnTo>
                      <a:close/>
                      <a:moveTo>
                        <a:pt x="88543" y="83368"/>
                      </a:moveTo>
                      <a:lnTo>
                        <a:pt x="91431" y="85860"/>
                      </a:lnTo>
                      <a:lnTo>
                        <a:pt x="88604" y="84918"/>
                      </a:lnTo>
                      <a:lnTo>
                        <a:pt x="88543" y="83368"/>
                      </a:lnTo>
                      <a:close/>
                      <a:moveTo>
                        <a:pt x="45229" y="70906"/>
                      </a:moveTo>
                      <a:lnTo>
                        <a:pt x="83193" y="83550"/>
                      </a:lnTo>
                      <a:lnTo>
                        <a:pt x="62403" y="91940"/>
                      </a:lnTo>
                      <a:lnTo>
                        <a:pt x="45229" y="70906"/>
                      </a:lnTo>
                      <a:close/>
                      <a:moveTo>
                        <a:pt x="116659" y="58626"/>
                      </a:moveTo>
                      <a:lnTo>
                        <a:pt x="150824" y="77380"/>
                      </a:lnTo>
                      <a:lnTo>
                        <a:pt x="151432" y="79265"/>
                      </a:lnTo>
                      <a:lnTo>
                        <a:pt x="120641" y="95313"/>
                      </a:lnTo>
                      <a:cubicBezTo>
                        <a:pt x="120580" y="95374"/>
                        <a:pt x="120550" y="95435"/>
                        <a:pt x="120550" y="95526"/>
                      </a:cubicBezTo>
                      <a:lnTo>
                        <a:pt x="120550" y="95557"/>
                      </a:lnTo>
                      <a:cubicBezTo>
                        <a:pt x="120550" y="95557"/>
                        <a:pt x="120489" y="95526"/>
                        <a:pt x="120459" y="95526"/>
                      </a:cubicBezTo>
                      <a:lnTo>
                        <a:pt x="92343" y="86164"/>
                      </a:lnTo>
                      <a:lnTo>
                        <a:pt x="88513" y="82821"/>
                      </a:lnTo>
                      <a:lnTo>
                        <a:pt x="88482" y="81818"/>
                      </a:lnTo>
                      <a:lnTo>
                        <a:pt x="112404" y="72122"/>
                      </a:lnTo>
                      <a:lnTo>
                        <a:pt x="112586" y="72152"/>
                      </a:lnTo>
                      <a:cubicBezTo>
                        <a:pt x="112608" y="72157"/>
                        <a:pt x="112629" y="72160"/>
                        <a:pt x="112650" y="72160"/>
                      </a:cubicBezTo>
                      <a:cubicBezTo>
                        <a:pt x="112747" y="72160"/>
                        <a:pt x="112829" y="72105"/>
                        <a:pt x="112829" y="72030"/>
                      </a:cubicBezTo>
                      <a:lnTo>
                        <a:pt x="116659" y="58626"/>
                      </a:lnTo>
                      <a:close/>
                      <a:moveTo>
                        <a:pt x="151553" y="79660"/>
                      </a:moveTo>
                      <a:lnTo>
                        <a:pt x="158088" y="99721"/>
                      </a:lnTo>
                      <a:lnTo>
                        <a:pt x="158088" y="99721"/>
                      </a:lnTo>
                      <a:lnTo>
                        <a:pt x="121370" y="95435"/>
                      </a:lnTo>
                      <a:lnTo>
                        <a:pt x="151553" y="79660"/>
                      </a:lnTo>
                      <a:close/>
                      <a:moveTo>
                        <a:pt x="172770" y="68535"/>
                      </a:moveTo>
                      <a:lnTo>
                        <a:pt x="199670" y="103855"/>
                      </a:lnTo>
                      <a:lnTo>
                        <a:pt x="153711" y="78535"/>
                      </a:lnTo>
                      <a:lnTo>
                        <a:pt x="172770" y="68535"/>
                      </a:lnTo>
                      <a:close/>
                      <a:moveTo>
                        <a:pt x="83771" y="83702"/>
                      </a:moveTo>
                      <a:lnTo>
                        <a:pt x="88209" y="85192"/>
                      </a:lnTo>
                      <a:lnTo>
                        <a:pt x="89181" y="107988"/>
                      </a:lnTo>
                      <a:lnTo>
                        <a:pt x="64135" y="108657"/>
                      </a:lnTo>
                      <a:lnTo>
                        <a:pt x="62646" y="92304"/>
                      </a:lnTo>
                      <a:lnTo>
                        <a:pt x="83771" y="83702"/>
                      </a:lnTo>
                      <a:close/>
                      <a:moveTo>
                        <a:pt x="93102" y="86863"/>
                      </a:moveTo>
                      <a:lnTo>
                        <a:pt x="120276" y="95891"/>
                      </a:lnTo>
                      <a:lnTo>
                        <a:pt x="124744" y="114250"/>
                      </a:lnTo>
                      <a:lnTo>
                        <a:pt x="93102" y="86863"/>
                      </a:lnTo>
                      <a:close/>
                      <a:moveTo>
                        <a:pt x="15654" y="68261"/>
                      </a:moveTo>
                      <a:lnTo>
                        <a:pt x="44469" y="70480"/>
                      </a:lnTo>
                      <a:cubicBezTo>
                        <a:pt x="44469" y="70511"/>
                        <a:pt x="44469" y="70541"/>
                        <a:pt x="44500" y="70602"/>
                      </a:cubicBezTo>
                      <a:lnTo>
                        <a:pt x="62038" y="92092"/>
                      </a:lnTo>
                      <a:lnTo>
                        <a:pt x="8724" y="114311"/>
                      </a:lnTo>
                      <a:lnTo>
                        <a:pt x="15654" y="68261"/>
                      </a:lnTo>
                      <a:close/>
                      <a:moveTo>
                        <a:pt x="88634" y="85344"/>
                      </a:moveTo>
                      <a:lnTo>
                        <a:pt x="92160" y="86529"/>
                      </a:lnTo>
                      <a:lnTo>
                        <a:pt x="124805" y="114797"/>
                      </a:lnTo>
                      <a:lnTo>
                        <a:pt x="109364" y="128323"/>
                      </a:lnTo>
                      <a:lnTo>
                        <a:pt x="89607" y="108262"/>
                      </a:lnTo>
                      <a:lnTo>
                        <a:pt x="89607" y="108171"/>
                      </a:lnTo>
                      <a:lnTo>
                        <a:pt x="88634" y="85344"/>
                      </a:lnTo>
                      <a:close/>
                      <a:moveTo>
                        <a:pt x="63132" y="109417"/>
                      </a:moveTo>
                      <a:lnTo>
                        <a:pt x="42706" y="137624"/>
                      </a:lnTo>
                      <a:lnTo>
                        <a:pt x="9180" y="115101"/>
                      </a:lnTo>
                      <a:lnTo>
                        <a:pt x="63132" y="109417"/>
                      </a:lnTo>
                      <a:close/>
                      <a:moveTo>
                        <a:pt x="158636" y="100146"/>
                      </a:moveTo>
                      <a:lnTo>
                        <a:pt x="200126" y="105010"/>
                      </a:lnTo>
                      <a:lnTo>
                        <a:pt x="171067" y="138445"/>
                      </a:lnTo>
                      <a:lnTo>
                        <a:pt x="171067" y="138384"/>
                      </a:lnTo>
                      <a:lnTo>
                        <a:pt x="158636" y="100146"/>
                      </a:lnTo>
                      <a:close/>
                      <a:moveTo>
                        <a:pt x="62251" y="92456"/>
                      </a:moveTo>
                      <a:lnTo>
                        <a:pt x="63771" y="108931"/>
                      </a:lnTo>
                      <a:lnTo>
                        <a:pt x="63771" y="108961"/>
                      </a:lnTo>
                      <a:cubicBezTo>
                        <a:pt x="63801" y="109052"/>
                        <a:pt x="63892" y="109113"/>
                        <a:pt x="63953" y="109113"/>
                      </a:cubicBezTo>
                      <a:lnTo>
                        <a:pt x="89090" y="108444"/>
                      </a:lnTo>
                      <a:lnTo>
                        <a:pt x="44956" y="139144"/>
                      </a:lnTo>
                      <a:lnTo>
                        <a:pt x="43071" y="137837"/>
                      </a:lnTo>
                      <a:lnTo>
                        <a:pt x="63710" y="109326"/>
                      </a:lnTo>
                      <a:cubicBezTo>
                        <a:pt x="63740" y="109235"/>
                        <a:pt x="63740" y="109174"/>
                        <a:pt x="63710" y="109083"/>
                      </a:cubicBezTo>
                      <a:cubicBezTo>
                        <a:pt x="63649" y="109022"/>
                        <a:pt x="63588" y="108961"/>
                        <a:pt x="63497" y="108961"/>
                      </a:cubicBezTo>
                      <a:lnTo>
                        <a:pt x="8663" y="114736"/>
                      </a:lnTo>
                      <a:lnTo>
                        <a:pt x="62251" y="92456"/>
                      </a:lnTo>
                      <a:close/>
                      <a:moveTo>
                        <a:pt x="156812" y="129721"/>
                      </a:moveTo>
                      <a:lnTo>
                        <a:pt x="170794" y="138597"/>
                      </a:lnTo>
                      <a:lnTo>
                        <a:pt x="133377" y="150694"/>
                      </a:lnTo>
                      <a:lnTo>
                        <a:pt x="133377" y="150694"/>
                      </a:lnTo>
                      <a:lnTo>
                        <a:pt x="156812" y="129721"/>
                      </a:lnTo>
                      <a:close/>
                      <a:moveTo>
                        <a:pt x="120611" y="95678"/>
                      </a:moveTo>
                      <a:lnTo>
                        <a:pt x="120611" y="95678"/>
                      </a:lnTo>
                      <a:cubicBezTo>
                        <a:pt x="120641" y="95709"/>
                        <a:pt x="120702" y="95709"/>
                        <a:pt x="120732" y="95709"/>
                      </a:cubicBezTo>
                      <a:lnTo>
                        <a:pt x="158240" y="100116"/>
                      </a:lnTo>
                      <a:lnTo>
                        <a:pt x="170551" y="137989"/>
                      </a:lnTo>
                      <a:lnTo>
                        <a:pt x="156903" y="129296"/>
                      </a:lnTo>
                      <a:cubicBezTo>
                        <a:pt x="156865" y="129283"/>
                        <a:pt x="156833" y="129276"/>
                        <a:pt x="156801" y="129276"/>
                      </a:cubicBezTo>
                      <a:cubicBezTo>
                        <a:pt x="156756" y="129276"/>
                        <a:pt x="156713" y="129291"/>
                        <a:pt x="156660" y="129326"/>
                      </a:cubicBezTo>
                      <a:lnTo>
                        <a:pt x="132465" y="150998"/>
                      </a:lnTo>
                      <a:lnTo>
                        <a:pt x="132191" y="151059"/>
                      </a:lnTo>
                      <a:lnTo>
                        <a:pt x="125352" y="114827"/>
                      </a:lnTo>
                      <a:cubicBezTo>
                        <a:pt x="125352" y="114767"/>
                        <a:pt x="125322" y="114736"/>
                        <a:pt x="125291" y="114706"/>
                      </a:cubicBezTo>
                      <a:lnTo>
                        <a:pt x="125200" y="114675"/>
                      </a:lnTo>
                      <a:lnTo>
                        <a:pt x="120611" y="95678"/>
                      </a:lnTo>
                      <a:close/>
                      <a:moveTo>
                        <a:pt x="125018" y="115101"/>
                      </a:moveTo>
                      <a:lnTo>
                        <a:pt x="131827" y="151120"/>
                      </a:lnTo>
                      <a:lnTo>
                        <a:pt x="131827" y="151120"/>
                      </a:lnTo>
                      <a:lnTo>
                        <a:pt x="109638" y="128627"/>
                      </a:lnTo>
                      <a:lnTo>
                        <a:pt x="125018" y="115101"/>
                      </a:lnTo>
                      <a:close/>
                      <a:moveTo>
                        <a:pt x="89425" y="108627"/>
                      </a:moveTo>
                      <a:lnTo>
                        <a:pt x="109060" y="128566"/>
                      </a:lnTo>
                      <a:lnTo>
                        <a:pt x="81157" y="153035"/>
                      </a:lnTo>
                      <a:lnTo>
                        <a:pt x="45260" y="139387"/>
                      </a:lnTo>
                      <a:lnTo>
                        <a:pt x="89425" y="108627"/>
                      </a:lnTo>
                      <a:close/>
                      <a:moveTo>
                        <a:pt x="42828" y="138110"/>
                      </a:moveTo>
                      <a:lnTo>
                        <a:pt x="44895" y="139478"/>
                      </a:lnTo>
                      <a:cubicBezTo>
                        <a:pt x="44925" y="139509"/>
                        <a:pt x="44956" y="139509"/>
                        <a:pt x="45047" y="139509"/>
                      </a:cubicBezTo>
                      <a:lnTo>
                        <a:pt x="45047" y="139661"/>
                      </a:lnTo>
                      <a:lnTo>
                        <a:pt x="58877" y="164342"/>
                      </a:lnTo>
                      <a:lnTo>
                        <a:pt x="17265" y="173491"/>
                      </a:lnTo>
                      <a:lnTo>
                        <a:pt x="17265" y="173491"/>
                      </a:lnTo>
                      <a:lnTo>
                        <a:pt x="42828" y="138110"/>
                      </a:lnTo>
                      <a:close/>
                      <a:moveTo>
                        <a:pt x="59359" y="1"/>
                      </a:moveTo>
                      <a:cubicBezTo>
                        <a:pt x="59333" y="1"/>
                        <a:pt x="59302" y="8"/>
                        <a:pt x="59272" y="23"/>
                      </a:cubicBezTo>
                      <a:lnTo>
                        <a:pt x="20365" y="22334"/>
                      </a:lnTo>
                      <a:lnTo>
                        <a:pt x="19241" y="2850"/>
                      </a:lnTo>
                      <a:cubicBezTo>
                        <a:pt x="19241" y="2789"/>
                        <a:pt x="19150" y="2698"/>
                        <a:pt x="19089" y="2668"/>
                      </a:cubicBezTo>
                      <a:cubicBezTo>
                        <a:pt x="19068" y="2654"/>
                        <a:pt x="19048" y="2648"/>
                        <a:pt x="19028" y="2648"/>
                      </a:cubicBezTo>
                      <a:cubicBezTo>
                        <a:pt x="18958" y="2648"/>
                        <a:pt x="18893" y="2719"/>
                        <a:pt x="18846" y="2789"/>
                      </a:cubicBezTo>
                      <a:lnTo>
                        <a:pt x="61" y="42000"/>
                      </a:lnTo>
                      <a:cubicBezTo>
                        <a:pt x="0" y="42091"/>
                        <a:pt x="61" y="42212"/>
                        <a:pt x="122" y="42243"/>
                      </a:cubicBezTo>
                      <a:cubicBezTo>
                        <a:pt x="149" y="42261"/>
                        <a:pt x="175" y="42268"/>
                        <a:pt x="202" y="42268"/>
                      </a:cubicBezTo>
                      <a:cubicBezTo>
                        <a:pt x="267" y="42268"/>
                        <a:pt x="331" y="42225"/>
                        <a:pt x="396" y="42182"/>
                      </a:cubicBezTo>
                      <a:lnTo>
                        <a:pt x="18846" y="3640"/>
                      </a:lnTo>
                      <a:lnTo>
                        <a:pt x="19970" y="22729"/>
                      </a:lnTo>
                      <a:cubicBezTo>
                        <a:pt x="19970" y="22790"/>
                        <a:pt x="20001" y="22850"/>
                        <a:pt x="20031" y="22881"/>
                      </a:cubicBezTo>
                      <a:cubicBezTo>
                        <a:pt x="20001" y="22911"/>
                        <a:pt x="20001" y="22942"/>
                        <a:pt x="20001" y="23002"/>
                      </a:cubicBezTo>
                      <a:lnTo>
                        <a:pt x="15168" y="67502"/>
                      </a:lnTo>
                      <a:cubicBezTo>
                        <a:pt x="15168" y="67593"/>
                        <a:pt x="15198" y="67653"/>
                        <a:pt x="15289" y="67714"/>
                      </a:cubicBezTo>
                      <a:cubicBezTo>
                        <a:pt x="15312" y="67725"/>
                        <a:pt x="15338" y="67732"/>
                        <a:pt x="15365" y="67732"/>
                      </a:cubicBezTo>
                      <a:cubicBezTo>
                        <a:pt x="15413" y="67732"/>
                        <a:pt x="15464" y="67711"/>
                        <a:pt x="15502" y="67653"/>
                      </a:cubicBezTo>
                      <a:lnTo>
                        <a:pt x="48542" y="35069"/>
                      </a:lnTo>
                      <a:lnTo>
                        <a:pt x="48694" y="35191"/>
                      </a:lnTo>
                      <a:lnTo>
                        <a:pt x="62251" y="60359"/>
                      </a:lnTo>
                      <a:lnTo>
                        <a:pt x="44560" y="70085"/>
                      </a:lnTo>
                      <a:lnTo>
                        <a:pt x="15502" y="67897"/>
                      </a:lnTo>
                      <a:cubicBezTo>
                        <a:pt x="15411" y="67897"/>
                        <a:pt x="15320" y="67988"/>
                        <a:pt x="15320" y="68049"/>
                      </a:cubicBezTo>
                      <a:lnTo>
                        <a:pt x="8298" y="114645"/>
                      </a:lnTo>
                      <a:cubicBezTo>
                        <a:pt x="8298" y="114706"/>
                        <a:pt x="8298" y="114797"/>
                        <a:pt x="8359" y="114827"/>
                      </a:cubicBezTo>
                      <a:cubicBezTo>
                        <a:pt x="8420" y="114858"/>
                        <a:pt x="8450" y="114858"/>
                        <a:pt x="8481" y="114858"/>
                      </a:cubicBezTo>
                      <a:cubicBezTo>
                        <a:pt x="8481" y="114888"/>
                        <a:pt x="8450" y="114888"/>
                        <a:pt x="8450" y="114949"/>
                      </a:cubicBezTo>
                      <a:cubicBezTo>
                        <a:pt x="8450" y="115010"/>
                        <a:pt x="8450" y="115101"/>
                        <a:pt x="8511" y="115162"/>
                      </a:cubicBezTo>
                      <a:lnTo>
                        <a:pt x="42524" y="137958"/>
                      </a:lnTo>
                      <a:lnTo>
                        <a:pt x="16657" y="173704"/>
                      </a:lnTo>
                      <a:cubicBezTo>
                        <a:pt x="16627" y="173795"/>
                        <a:pt x="16627" y="173856"/>
                        <a:pt x="16657" y="173947"/>
                      </a:cubicBezTo>
                      <a:cubicBezTo>
                        <a:pt x="16688" y="174008"/>
                        <a:pt x="16779" y="174008"/>
                        <a:pt x="16809" y="174008"/>
                      </a:cubicBezTo>
                      <a:lnTo>
                        <a:pt x="16840" y="174008"/>
                      </a:lnTo>
                      <a:lnTo>
                        <a:pt x="59211" y="164707"/>
                      </a:lnTo>
                      <a:cubicBezTo>
                        <a:pt x="59302" y="164707"/>
                        <a:pt x="59333" y="164676"/>
                        <a:pt x="59363" y="164585"/>
                      </a:cubicBezTo>
                      <a:cubicBezTo>
                        <a:pt x="59394" y="164555"/>
                        <a:pt x="59363" y="164463"/>
                        <a:pt x="59363" y="164403"/>
                      </a:cubicBezTo>
                      <a:lnTo>
                        <a:pt x="45685" y="139965"/>
                      </a:lnTo>
                      <a:lnTo>
                        <a:pt x="81218" y="153460"/>
                      </a:lnTo>
                      <a:cubicBezTo>
                        <a:pt x="81236" y="153469"/>
                        <a:pt x="81256" y="153473"/>
                        <a:pt x="81277" y="153473"/>
                      </a:cubicBezTo>
                      <a:cubicBezTo>
                        <a:pt x="81327" y="153473"/>
                        <a:pt x="81379" y="153451"/>
                        <a:pt x="81400" y="153430"/>
                      </a:cubicBezTo>
                      <a:lnTo>
                        <a:pt x="109395" y="128870"/>
                      </a:lnTo>
                      <a:lnTo>
                        <a:pt x="131979" y="151788"/>
                      </a:lnTo>
                      <a:cubicBezTo>
                        <a:pt x="132009" y="151819"/>
                        <a:pt x="132055" y="151834"/>
                        <a:pt x="132104" y="151834"/>
                      </a:cubicBezTo>
                      <a:cubicBezTo>
                        <a:pt x="132153" y="151834"/>
                        <a:pt x="132206" y="151819"/>
                        <a:pt x="132252" y="151788"/>
                      </a:cubicBezTo>
                      <a:lnTo>
                        <a:pt x="132738" y="151363"/>
                      </a:lnTo>
                      <a:lnTo>
                        <a:pt x="171219" y="138931"/>
                      </a:lnTo>
                      <a:cubicBezTo>
                        <a:pt x="171250" y="138931"/>
                        <a:pt x="171311" y="138901"/>
                        <a:pt x="171311" y="138901"/>
                      </a:cubicBezTo>
                      <a:lnTo>
                        <a:pt x="200703" y="105040"/>
                      </a:lnTo>
                      <a:cubicBezTo>
                        <a:pt x="200734" y="105010"/>
                        <a:pt x="200794" y="104949"/>
                        <a:pt x="200734" y="104858"/>
                      </a:cubicBezTo>
                      <a:cubicBezTo>
                        <a:pt x="200703" y="104797"/>
                        <a:pt x="200673" y="104736"/>
                        <a:pt x="200582" y="104736"/>
                      </a:cubicBezTo>
                      <a:lnTo>
                        <a:pt x="158544" y="99812"/>
                      </a:lnTo>
                      <a:lnTo>
                        <a:pt x="151918" y="79508"/>
                      </a:lnTo>
                      <a:lnTo>
                        <a:pt x="153286" y="78809"/>
                      </a:lnTo>
                      <a:lnTo>
                        <a:pt x="200338" y="104645"/>
                      </a:lnTo>
                      <a:cubicBezTo>
                        <a:pt x="200361" y="104656"/>
                        <a:pt x="200391" y="104663"/>
                        <a:pt x="200422" y="104663"/>
                      </a:cubicBezTo>
                      <a:cubicBezTo>
                        <a:pt x="200476" y="104663"/>
                        <a:pt x="200532" y="104642"/>
                        <a:pt x="200551" y="104584"/>
                      </a:cubicBezTo>
                      <a:cubicBezTo>
                        <a:pt x="200582" y="104523"/>
                        <a:pt x="200642" y="104432"/>
                        <a:pt x="200551" y="104371"/>
                      </a:cubicBezTo>
                      <a:lnTo>
                        <a:pt x="173134" y="68413"/>
                      </a:lnTo>
                      <a:lnTo>
                        <a:pt x="188332" y="60480"/>
                      </a:lnTo>
                      <a:lnTo>
                        <a:pt x="207694" y="75769"/>
                      </a:lnTo>
                      <a:cubicBezTo>
                        <a:pt x="207740" y="75784"/>
                        <a:pt x="207778" y="75792"/>
                        <a:pt x="207816" y="75792"/>
                      </a:cubicBezTo>
                      <a:cubicBezTo>
                        <a:pt x="207854" y="75792"/>
                        <a:pt x="207892" y="75784"/>
                        <a:pt x="207937" y="75769"/>
                      </a:cubicBezTo>
                      <a:lnTo>
                        <a:pt x="235081" y="54249"/>
                      </a:lnTo>
                      <a:lnTo>
                        <a:pt x="268638" y="84523"/>
                      </a:lnTo>
                      <a:cubicBezTo>
                        <a:pt x="268683" y="84569"/>
                        <a:pt x="268729" y="84591"/>
                        <a:pt x="268774" y="84591"/>
                      </a:cubicBezTo>
                      <a:cubicBezTo>
                        <a:pt x="268820" y="84591"/>
                        <a:pt x="268866" y="84569"/>
                        <a:pt x="268911" y="84523"/>
                      </a:cubicBezTo>
                      <a:cubicBezTo>
                        <a:pt x="269033" y="84401"/>
                        <a:pt x="269033" y="84280"/>
                        <a:pt x="268942" y="84189"/>
                      </a:cubicBezTo>
                      <a:lnTo>
                        <a:pt x="235263" y="53793"/>
                      </a:lnTo>
                      <a:cubicBezTo>
                        <a:pt x="235233" y="53763"/>
                        <a:pt x="235187" y="53748"/>
                        <a:pt x="235142" y="53748"/>
                      </a:cubicBezTo>
                      <a:cubicBezTo>
                        <a:pt x="235096" y="53748"/>
                        <a:pt x="235050" y="53763"/>
                        <a:pt x="235020" y="53793"/>
                      </a:cubicBezTo>
                      <a:lnTo>
                        <a:pt x="207846" y="75252"/>
                      </a:lnTo>
                      <a:lnTo>
                        <a:pt x="188484" y="60024"/>
                      </a:lnTo>
                      <a:cubicBezTo>
                        <a:pt x="188420" y="60003"/>
                        <a:pt x="188370" y="59981"/>
                        <a:pt x="188326" y="59981"/>
                      </a:cubicBezTo>
                      <a:cubicBezTo>
                        <a:pt x="188307" y="59981"/>
                        <a:pt x="188289" y="59985"/>
                        <a:pt x="188271" y="59994"/>
                      </a:cubicBezTo>
                      <a:lnTo>
                        <a:pt x="172891" y="68049"/>
                      </a:lnTo>
                      <a:lnTo>
                        <a:pt x="129912" y="11726"/>
                      </a:lnTo>
                      <a:cubicBezTo>
                        <a:pt x="129881" y="11695"/>
                        <a:pt x="129851" y="11665"/>
                        <a:pt x="129760" y="11665"/>
                      </a:cubicBezTo>
                      <a:cubicBezTo>
                        <a:pt x="129729" y="11665"/>
                        <a:pt x="129668" y="11665"/>
                        <a:pt x="129608" y="11695"/>
                      </a:cubicBezTo>
                      <a:lnTo>
                        <a:pt x="95443" y="44370"/>
                      </a:lnTo>
                      <a:lnTo>
                        <a:pt x="104562" y="31483"/>
                      </a:lnTo>
                      <a:cubicBezTo>
                        <a:pt x="104622" y="31422"/>
                        <a:pt x="104622" y="31331"/>
                        <a:pt x="104562" y="31270"/>
                      </a:cubicBezTo>
                      <a:cubicBezTo>
                        <a:pt x="104539" y="31202"/>
                        <a:pt x="104499" y="31167"/>
                        <a:pt x="104442" y="31167"/>
                      </a:cubicBezTo>
                      <a:cubicBezTo>
                        <a:pt x="104423" y="31167"/>
                        <a:pt x="104402" y="31171"/>
                        <a:pt x="104379" y="31179"/>
                      </a:cubicBezTo>
                      <a:lnTo>
                        <a:pt x="70944" y="37805"/>
                      </a:lnTo>
                      <a:lnTo>
                        <a:pt x="70883" y="37775"/>
                      </a:lnTo>
                      <a:lnTo>
                        <a:pt x="59546" y="145"/>
                      </a:lnTo>
                      <a:cubicBezTo>
                        <a:pt x="59546" y="84"/>
                        <a:pt x="59485" y="23"/>
                        <a:pt x="59424" y="23"/>
                      </a:cubicBezTo>
                      <a:cubicBezTo>
                        <a:pt x="59409" y="8"/>
                        <a:pt x="59386" y="1"/>
                        <a:pt x="593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5" name="Google Shape;2405;p16"/>
                <p:cNvSpPr/>
                <p:nvPr/>
              </p:nvSpPr>
              <p:spPr>
                <a:xfrm>
                  <a:off x="90700" y="-831025"/>
                  <a:ext cx="50925" cy="39525"/>
                </a:xfrm>
                <a:custGeom>
                  <a:rect b="b" l="l" r="r" t="t"/>
                  <a:pathLst>
                    <a:path extrusionOk="0" h="1581" w="2037">
                      <a:moveTo>
                        <a:pt x="1003" y="0"/>
                      </a:moveTo>
                      <a:cubicBezTo>
                        <a:pt x="0" y="61"/>
                        <a:pt x="31" y="1581"/>
                        <a:pt x="1034" y="1581"/>
                      </a:cubicBezTo>
                      <a:cubicBezTo>
                        <a:pt x="2037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6" name="Google Shape;2406;p16"/>
                <p:cNvSpPr/>
                <p:nvPr/>
              </p:nvSpPr>
              <p:spPr>
                <a:xfrm>
                  <a:off x="-8100" y="557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58" y="0"/>
                      </a:moveTo>
                      <a:cubicBezTo>
                        <a:pt x="1040" y="0"/>
                        <a:pt x="1022" y="1"/>
                        <a:pt x="1004" y="2"/>
                      </a:cubicBezTo>
                      <a:cubicBezTo>
                        <a:pt x="1" y="32"/>
                        <a:pt x="31" y="1552"/>
                        <a:pt x="1034" y="1552"/>
                      </a:cubicBezTo>
                      <a:cubicBezTo>
                        <a:pt x="1989" y="1522"/>
                        <a:pt x="1977" y="0"/>
                        <a:pt x="105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7" name="Google Shape;2407;p16"/>
                <p:cNvSpPr/>
                <p:nvPr/>
              </p:nvSpPr>
              <p:spPr>
                <a:xfrm>
                  <a:off x="434925" y="-187400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7" y="1520"/>
                        <a:pt x="1976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8" name="Google Shape;2408;p16"/>
                <p:cNvSpPr/>
                <p:nvPr/>
              </p:nvSpPr>
              <p:spPr>
                <a:xfrm>
                  <a:off x="639325" y="-751250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62"/>
                        <a:pt x="31" y="1581"/>
                        <a:pt x="1004" y="158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9" name="Google Shape;2409;p16"/>
                <p:cNvSpPr/>
                <p:nvPr/>
              </p:nvSpPr>
              <p:spPr>
                <a:xfrm>
                  <a:off x="1061075" y="-81050"/>
                  <a:ext cx="49700" cy="38800"/>
                </a:xfrm>
                <a:custGeom>
                  <a:rect b="b" l="l" r="r" t="t"/>
                  <a:pathLst>
                    <a:path extrusionOk="0" h="1552" w="1988">
                      <a:moveTo>
                        <a:pt x="1029" y="0"/>
                      </a:moveTo>
                      <a:cubicBezTo>
                        <a:pt x="1011" y="0"/>
                        <a:pt x="992" y="1"/>
                        <a:pt x="973" y="2"/>
                      </a:cubicBezTo>
                      <a:cubicBezTo>
                        <a:pt x="1" y="32"/>
                        <a:pt x="31" y="1552"/>
                        <a:pt x="100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0" name="Google Shape;2410;p16"/>
                <p:cNvSpPr/>
                <p:nvPr/>
              </p:nvSpPr>
              <p:spPr>
                <a:xfrm>
                  <a:off x="1229000" y="-547600"/>
                  <a:ext cx="49950" cy="38800"/>
                </a:xfrm>
                <a:custGeom>
                  <a:rect b="b" l="l" r="r" t="t"/>
                  <a:pathLst>
                    <a:path extrusionOk="0" h="155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31"/>
                        <a:pt x="31" y="1551"/>
                        <a:pt x="1034" y="155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1" name="Google Shape;2411;p16"/>
                <p:cNvSpPr/>
                <p:nvPr/>
              </p:nvSpPr>
              <p:spPr>
                <a:xfrm>
                  <a:off x="430375" y="602875"/>
                  <a:ext cx="50175" cy="38800"/>
                </a:xfrm>
                <a:custGeom>
                  <a:rect b="b" l="l" r="r" t="t"/>
                  <a:pathLst>
                    <a:path extrusionOk="0" h="1552" w="2007">
                      <a:moveTo>
                        <a:pt x="973" y="1"/>
                      </a:move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2006" y="1521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2" name="Google Shape;2412;p16"/>
                <p:cNvSpPr/>
                <p:nvPr/>
              </p:nvSpPr>
              <p:spPr>
                <a:xfrm>
                  <a:off x="1108200" y="10033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32" y="1"/>
                      </a:moveTo>
                      <a:cubicBezTo>
                        <a:pt x="1022" y="1"/>
                        <a:pt x="1013" y="1"/>
                        <a:pt x="1003" y="1"/>
                      </a:cubicBezTo>
                      <a:cubicBezTo>
                        <a:pt x="0" y="62"/>
                        <a:pt x="30" y="1582"/>
                        <a:pt x="1034" y="1582"/>
                      </a:cubicBezTo>
                      <a:cubicBezTo>
                        <a:pt x="1997" y="1492"/>
                        <a:pt x="1976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3" name="Google Shape;2413;p16"/>
                <p:cNvSpPr/>
                <p:nvPr/>
              </p:nvSpPr>
              <p:spPr>
                <a:xfrm>
                  <a:off x="1688750" y="95275"/>
                  <a:ext cx="49950" cy="38775"/>
                </a:xfrm>
                <a:custGeom>
                  <a:rect b="b" l="l" r="r" t="t"/>
                  <a:pathLst>
                    <a:path extrusionOk="0" h="1551" w="1998">
                      <a:moveTo>
                        <a:pt x="1002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1997" y="1521"/>
                        <a:pt x="1977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4" name="Google Shape;2414;p16"/>
                <p:cNvSpPr/>
                <p:nvPr/>
              </p:nvSpPr>
              <p:spPr>
                <a:xfrm>
                  <a:off x="-2025" y="1782975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1"/>
                      </a:moveTo>
                      <a:cubicBezTo>
                        <a:pt x="993" y="1"/>
                        <a:pt x="983" y="1"/>
                        <a:pt x="974" y="1"/>
                      </a:cubicBezTo>
                      <a:cubicBezTo>
                        <a:pt x="1" y="62"/>
                        <a:pt x="31" y="1582"/>
                        <a:pt x="1004" y="1582"/>
                      </a:cubicBezTo>
                      <a:cubicBezTo>
                        <a:pt x="1997" y="1522"/>
                        <a:pt x="1977" y="1"/>
                        <a:pt x="100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5" name="Google Shape;2415;p16"/>
                <p:cNvSpPr/>
                <p:nvPr/>
              </p:nvSpPr>
              <p:spPr>
                <a:xfrm>
                  <a:off x="472925" y="10200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29" y="0"/>
                      </a:moveTo>
                      <a:cubicBezTo>
                        <a:pt x="1010" y="0"/>
                        <a:pt x="992" y="1"/>
                        <a:pt x="973" y="2"/>
                      </a:cubicBezTo>
                      <a:cubicBezTo>
                        <a:pt x="0" y="32"/>
                        <a:pt x="31" y="1552"/>
                        <a:pt x="103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6" name="Google Shape;2416;p16"/>
                <p:cNvSpPr/>
                <p:nvPr/>
              </p:nvSpPr>
              <p:spPr>
                <a:xfrm>
                  <a:off x="906050" y="2131775"/>
                  <a:ext cx="50175" cy="39550"/>
                </a:xfrm>
                <a:custGeom>
                  <a:rect b="b" l="l" r="r" t="t"/>
                  <a:pathLst>
                    <a:path extrusionOk="0" h="1582" w="2007">
                      <a:moveTo>
                        <a:pt x="973" y="1"/>
                      </a:moveTo>
                      <a:cubicBezTo>
                        <a:pt x="1" y="62"/>
                        <a:pt x="31" y="1581"/>
                        <a:pt x="1034" y="1581"/>
                      </a:cubicBezTo>
                      <a:cubicBezTo>
                        <a:pt x="2007" y="1521"/>
                        <a:pt x="1977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7" name="Google Shape;2417;p16"/>
                <p:cNvSpPr/>
                <p:nvPr/>
              </p:nvSpPr>
              <p:spPr>
                <a:xfrm>
                  <a:off x="1998025" y="116670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0" y="32"/>
                        <a:pt x="61" y="1552"/>
                        <a:pt x="1034" y="1552"/>
                      </a:cubicBezTo>
                      <a:cubicBezTo>
                        <a:pt x="2027" y="1491"/>
                        <a:pt x="197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" name="Google Shape;2418;p16"/>
                <p:cNvSpPr/>
                <p:nvPr/>
              </p:nvSpPr>
              <p:spPr>
                <a:xfrm>
                  <a:off x="1883275" y="694075"/>
                  <a:ext cx="51700" cy="38775"/>
                </a:xfrm>
                <a:custGeom>
                  <a:rect b="b" l="l" r="r" t="t"/>
                  <a:pathLst>
                    <a:path extrusionOk="0" h="1551" w="2068">
                      <a:moveTo>
                        <a:pt x="1004" y="0"/>
                      </a:moveTo>
                      <a:cubicBezTo>
                        <a:pt x="1" y="31"/>
                        <a:pt x="31" y="1550"/>
                        <a:pt x="1034" y="1550"/>
                      </a:cubicBezTo>
                      <a:cubicBezTo>
                        <a:pt x="2068" y="1520"/>
                        <a:pt x="2007" y="0"/>
                        <a:pt x="100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" name="Google Shape;2419;p16"/>
                <p:cNvSpPr/>
                <p:nvPr/>
              </p:nvSpPr>
              <p:spPr>
                <a:xfrm>
                  <a:off x="2175850" y="2087675"/>
                  <a:ext cx="51175" cy="38800"/>
                </a:xfrm>
                <a:custGeom>
                  <a:rect b="b" l="l" r="r" t="t"/>
                  <a:pathLst>
                    <a:path extrusionOk="0" h="1552" w="2047">
                      <a:moveTo>
                        <a:pt x="1061" y="0"/>
                      </a:moveTo>
                      <a:cubicBezTo>
                        <a:pt x="1042" y="0"/>
                        <a:pt x="1023" y="1"/>
                        <a:pt x="1003" y="2"/>
                      </a:cubicBezTo>
                      <a:cubicBezTo>
                        <a:pt x="0" y="32"/>
                        <a:pt x="30" y="1552"/>
                        <a:pt x="1033" y="1552"/>
                      </a:cubicBezTo>
                      <a:cubicBezTo>
                        <a:pt x="2047" y="1463"/>
                        <a:pt x="2008" y="0"/>
                        <a:pt x="106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" name="Google Shape;2420;p16"/>
                <p:cNvSpPr/>
                <p:nvPr/>
              </p:nvSpPr>
              <p:spPr>
                <a:xfrm>
                  <a:off x="1482825" y="-9146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01" y="0"/>
                      </a:moveTo>
                      <a:cubicBezTo>
                        <a:pt x="992" y="0"/>
                        <a:pt x="982" y="1"/>
                        <a:pt x="973" y="1"/>
                      </a:cubicBezTo>
                      <a:cubicBezTo>
                        <a:pt x="0" y="62"/>
                        <a:pt x="31" y="1581"/>
                        <a:pt x="1003" y="158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" name="Google Shape;2421;p16"/>
                <p:cNvSpPr/>
                <p:nvPr/>
              </p:nvSpPr>
              <p:spPr>
                <a:xfrm>
                  <a:off x="2118850" y="-13994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100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6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" name="Google Shape;2422;p16"/>
                <p:cNvSpPr/>
                <p:nvPr/>
              </p:nvSpPr>
              <p:spPr>
                <a:xfrm>
                  <a:off x="358175" y="-16950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1"/>
                      </a:move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2007" y="1520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3" name="Google Shape;2423;p16"/>
                <p:cNvSpPr/>
                <p:nvPr/>
              </p:nvSpPr>
              <p:spPr>
                <a:xfrm>
                  <a:off x="354375" y="24121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1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4" name="Google Shape;2424;p16"/>
                <p:cNvSpPr/>
                <p:nvPr/>
              </p:nvSpPr>
              <p:spPr>
                <a:xfrm>
                  <a:off x="-702625" y="2644700"/>
                  <a:ext cx="50675" cy="39550"/>
                </a:xfrm>
                <a:custGeom>
                  <a:rect b="b" l="l" r="r" t="t"/>
                  <a:pathLst>
                    <a:path extrusionOk="0" h="1582" w="2027">
                      <a:moveTo>
                        <a:pt x="1031" y="0"/>
                      </a:moveTo>
                      <a:cubicBezTo>
                        <a:pt x="1022" y="0"/>
                        <a:pt x="1013" y="0"/>
                        <a:pt x="1003" y="1"/>
                      </a:cubicBezTo>
                      <a:cubicBezTo>
                        <a:pt x="0" y="62"/>
                        <a:pt x="61" y="1581"/>
                        <a:pt x="1034" y="1581"/>
                      </a:cubicBezTo>
                      <a:cubicBezTo>
                        <a:pt x="2027" y="1521"/>
                        <a:pt x="1977" y="0"/>
                        <a:pt x="103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5" name="Google Shape;2425;p16"/>
                <p:cNvSpPr/>
                <p:nvPr/>
              </p:nvSpPr>
              <p:spPr>
                <a:xfrm>
                  <a:off x="-911600" y="1169000"/>
                  <a:ext cx="50675" cy="38775"/>
                </a:xfrm>
                <a:custGeom>
                  <a:rect b="b" l="l" r="r" t="t"/>
                  <a:pathLst>
                    <a:path extrusionOk="0" h="1551" w="2027">
                      <a:moveTo>
                        <a:pt x="1032" y="0"/>
                      </a:moveTo>
                      <a:cubicBezTo>
                        <a:pt x="1023" y="0"/>
                        <a:pt x="1013" y="0"/>
                        <a:pt x="1003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49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6" name="Google Shape;2426;p16"/>
                <p:cNvSpPr/>
                <p:nvPr/>
              </p:nvSpPr>
              <p:spPr>
                <a:xfrm>
                  <a:off x="-735300" y="-4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2" y="0"/>
                      </a:moveTo>
                      <a:cubicBezTo>
                        <a:pt x="993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1996" y="1491"/>
                        <a:pt x="1976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7" name="Google Shape;2427;p16"/>
                <p:cNvSpPr/>
                <p:nvPr/>
              </p:nvSpPr>
              <p:spPr>
                <a:xfrm>
                  <a:off x="-1120575" y="-650175"/>
                  <a:ext cx="50700" cy="38775"/>
                </a:xfrm>
                <a:custGeom>
                  <a:rect b="b" l="l" r="r" t="t"/>
                  <a:pathLst>
                    <a:path extrusionOk="0" h="1551" w="2028">
                      <a:moveTo>
                        <a:pt x="1032" y="0"/>
                      </a:moveTo>
                      <a:cubicBezTo>
                        <a:pt x="1022" y="0"/>
                        <a:pt x="1013" y="0"/>
                        <a:pt x="1004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52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8" name="Google Shape;2428;p16"/>
                <p:cNvSpPr/>
                <p:nvPr/>
              </p:nvSpPr>
              <p:spPr>
                <a:xfrm>
                  <a:off x="-618275" y="-1134975"/>
                  <a:ext cx="50175" cy="39525"/>
                </a:xfrm>
                <a:custGeom>
                  <a:rect b="b" l="l" r="r" t="t"/>
                  <a:pathLst>
                    <a:path extrusionOk="0" h="1581" w="2007">
                      <a:moveTo>
                        <a:pt x="973" y="0"/>
                      </a:moveTo>
                      <a:cubicBezTo>
                        <a:pt x="0" y="61"/>
                        <a:pt x="30" y="1581"/>
                        <a:pt x="1003" y="1581"/>
                      </a:cubicBezTo>
                      <a:cubicBezTo>
                        <a:pt x="2006" y="1520"/>
                        <a:pt x="1945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9" name="Google Shape;2429;p16"/>
                <p:cNvSpPr/>
                <p:nvPr/>
              </p:nvSpPr>
              <p:spPr>
                <a:xfrm>
                  <a:off x="-649450" y="-163045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1" y="32"/>
                        <a:pt x="62" y="1551"/>
                        <a:pt x="1034" y="1551"/>
                      </a:cubicBezTo>
                      <a:lnTo>
                        <a:pt x="1034" y="1551"/>
                      </a:lnTo>
                      <a:cubicBezTo>
                        <a:pt x="2028" y="1521"/>
                        <a:pt x="1978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0" name="Google Shape;2430;p16"/>
                <p:cNvSpPr/>
                <p:nvPr/>
              </p:nvSpPr>
              <p:spPr>
                <a:xfrm>
                  <a:off x="-3541600" y="-45575"/>
                  <a:ext cx="5511525" cy="5535325"/>
                </a:xfrm>
                <a:custGeom>
                  <a:rect b="b" l="l" r="r" t="t"/>
                  <a:pathLst>
                    <a:path extrusionOk="0" h="221413" w="220461">
                      <a:moveTo>
                        <a:pt x="104684" y="13993"/>
                      </a:moveTo>
                      <a:lnTo>
                        <a:pt x="125535" y="55909"/>
                      </a:lnTo>
                      <a:lnTo>
                        <a:pt x="114745" y="40559"/>
                      </a:lnTo>
                      <a:lnTo>
                        <a:pt x="114745" y="40407"/>
                      </a:lnTo>
                      <a:cubicBezTo>
                        <a:pt x="114745" y="40346"/>
                        <a:pt x="114684" y="40255"/>
                        <a:pt x="114593" y="40255"/>
                      </a:cubicBezTo>
                      <a:lnTo>
                        <a:pt x="71917" y="38462"/>
                      </a:lnTo>
                      <a:lnTo>
                        <a:pt x="104684" y="13993"/>
                      </a:lnTo>
                      <a:close/>
                      <a:moveTo>
                        <a:pt x="104896" y="13750"/>
                      </a:moveTo>
                      <a:lnTo>
                        <a:pt x="144654" y="26000"/>
                      </a:lnTo>
                      <a:lnTo>
                        <a:pt x="126477" y="57094"/>
                      </a:lnTo>
                      <a:lnTo>
                        <a:pt x="104896" y="13750"/>
                      </a:lnTo>
                      <a:close/>
                      <a:moveTo>
                        <a:pt x="126477" y="57854"/>
                      </a:moveTo>
                      <a:lnTo>
                        <a:pt x="151797" y="76061"/>
                      </a:lnTo>
                      <a:lnTo>
                        <a:pt x="135870" y="78219"/>
                      </a:lnTo>
                      <a:cubicBezTo>
                        <a:pt x="135809" y="78219"/>
                        <a:pt x="135718" y="78280"/>
                        <a:pt x="135718" y="78402"/>
                      </a:cubicBezTo>
                      <a:lnTo>
                        <a:pt x="135718" y="78432"/>
                      </a:lnTo>
                      <a:lnTo>
                        <a:pt x="128179" y="81715"/>
                      </a:lnTo>
                      <a:lnTo>
                        <a:pt x="126477" y="57854"/>
                      </a:lnTo>
                      <a:close/>
                      <a:moveTo>
                        <a:pt x="114471" y="41653"/>
                      </a:moveTo>
                      <a:lnTo>
                        <a:pt x="118483" y="85180"/>
                      </a:lnTo>
                      <a:lnTo>
                        <a:pt x="106082" y="66274"/>
                      </a:lnTo>
                      <a:lnTo>
                        <a:pt x="106203" y="66183"/>
                      </a:lnTo>
                      <a:lnTo>
                        <a:pt x="114471" y="41653"/>
                      </a:lnTo>
                      <a:close/>
                      <a:moveTo>
                        <a:pt x="114836" y="41258"/>
                      </a:moveTo>
                      <a:lnTo>
                        <a:pt x="126265" y="57550"/>
                      </a:lnTo>
                      <a:cubicBezTo>
                        <a:pt x="126234" y="57581"/>
                        <a:pt x="126173" y="57611"/>
                        <a:pt x="126143" y="57702"/>
                      </a:cubicBezTo>
                      <a:lnTo>
                        <a:pt x="118818" y="85332"/>
                      </a:lnTo>
                      <a:lnTo>
                        <a:pt x="114836" y="41258"/>
                      </a:lnTo>
                      <a:close/>
                      <a:moveTo>
                        <a:pt x="126265" y="58827"/>
                      </a:moveTo>
                      <a:lnTo>
                        <a:pt x="127876" y="81867"/>
                      </a:lnTo>
                      <a:lnTo>
                        <a:pt x="119152" y="85575"/>
                      </a:lnTo>
                      <a:lnTo>
                        <a:pt x="119152" y="85575"/>
                      </a:lnTo>
                      <a:lnTo>
                        <a:pt x="126265" y="58827"/>
                      </a:lnTo>
                      <a:close/>
                      <a:moveTo>
                        <a:pt x="71066" y="39313"/>
                      </a:moveTo>
                      <a:lnTo>
                        <a:pt x="87784" y="60255"/>
                      </a:lnTo>
                      <a:cubicBezTo>
                        <a:pt x="87723" y="60286"/>
                        <a:pt x="87723" y="60316"/>
                        <a:pt x="87692" y="60347"/>
                      </a:cubicBezTo>
                      <a:lnTo>
                        <a:pt x="84166" y="85818"/>
                      </a:lnTo>
                      <a:lnTo>
                        <a:pt x="35381" y="63690"/>
                      </a:lnTo>
                      <a:lnTo>
                        <a:pt x="71066" y="39313"/>
                      </a:lnTo>
                      <a:close/>
                      <a:moveTo>
                        <a:pt x="87996" y="61015"/>
                      </a:moveTo>
                      <a:lnTo>
                        <a:pt x="103437" y="94754"/>
                      </a:lnTo>
                      <a:lnTo>
                        <a:pt x="84531" y="85970"/>
                      </a:lnTo>
                      <a:lnTo>
                        <a:pt x="87996" y="61015"/>
                      </a:lnTo>
                      <a:close/>
                      <a:moveTo>
                        <a:pt x="88179" y="60407"/>
                      </a:moveTo>
                      <a:lnTo>
                        <a:pt x="105808" y="66243"/>
                      </a:lnTo>
                      <a:cubicBezTo>
                        <a:pt x="105778" y="66274"/>
                        <a:pt x="105747" y="66335"/>
                        <a:pt x="105778" y="66395"/>
                      </a:cubicBezTo>
                      <a:lnTo>
                        <a:pt x="106872" y="96335"/>
                      </a:lnTo>
                      <a:lnTo>
                        <a:pt x="103954" y="94967"/>
                      </a:lnTo>
                      <a:lnTo>
                        <a:pt x="88179" y="60407"/>
                      </a:lnTo>
                      <a:close/>
                      <a:moveTo>
                        <a:pt x="106112" y="67034"/>
                      </a:moveTo>
                      <a:lnTo>
                        <a:pt x="118544" y="85970"/>
                      </a:lnTo>
                      <a:lnTo>
                        <a:pt x="107845" y="96821"/>
                      </a:lnTo>
                      <a:lnTo>
                        <a:pt x="107176" y="96517"/>
                      </a:lnTo>
                      <a:lnTo>
                        <a:pt x="106112" y="67034"/>
                      </a:lnTo>
                      <a:close/>
                      <a:moveTo>
                        <a:pt x="107237" y="96943"/>
                      </a:moveTo>
                      <a:lnTo>
                        <a:pt x="107571" y="97095"/>
                      </a:lnTo>
                      <a:lnTo>
                        <a:pt x="107237" y="97429"/>
                      </a:lnTo>
                      <a:lnTo>
                        <a:pt x="107237" y="96943"/>
                      </a:lnTo>
                      <a:close/>
                      <a:moveTo>
                        <a:pt x="104136" y="95514"/>
                      </a:moveTo>
                      <a:lnTo>
                        <a:pt x="106842" y="96761"/>
                      </a:lnTo>
                      <a:lnTo>
                        <a:pt x="106872" y="97794"/>
                      </a:lnTo>
                      <a:lnTo>
                        <a:pt x="105747" y="98949"/>
                      </a:lnTo>
                      <a:lnTo>
                        <a:pt x="104136" y="95514"/>
                      </a:lnTo>
                      <a:close/>
                      <a:moveTo>
                        <a:pt x="136022" y="78554"/>
                      </a:moveTo>
                      <a:lnTo>
                        <a:pt x="181007" y="81168"/>
                      </a:lnTo>
                      <a:lnTo>
                        <a:pt x="141736" y="101198"/>
                      </a:lnTo>
                      <a:lnTo>
                        <a:pt x="136022" y="78554"/>
                      </a:lnTo>
                      <a:close/>
                      <a:moveTo>
                        <a:pt x="35199" y="64511"/>
                      </a:moveTo>
                      <a:lnTo>
                        <a:pt x="73194" y="97551"/>
                      </a:lnTo>
                      <a:lnTo>
                        <a:pt x="41157" y="101533"/>
                      </a:lnTo>
                      <a:lnTo>
                        <a:pt x="35199" y="64511"/>
                      </a:lnTo>
                      <a:close/>
                      <a:moveTo>
                        <a:pt x="106933" y="98280"/>
                      </a:moveTo>
                      <a:lnTo>
                        <a:pt x="107024" y="101806"/>
                      </a:lnTo>
                      <a:lnTo>
                        <a:pt x="107024" y="101806"/>
                      </a:lnTo>
                      <a:lnTo>
                        <a:pt x="105899" y="99314"/>
                      </a:lnTo>
                      <a:lnTo>
                        <a:pt x="106933" y="98280"/>
                      </a:lnTo>
                      <a:close/>
                      <a:moveTo>
                        <a:pt x="127845" y="82201"/>
                      </a:moveTo>
                      <a:lnTo>
                        <a:pt x="129517" y="106396"/>
                      </a:lnTo>
                      <a:lnTo>
                        <a:pt x="119000" y="86000"/>
                      </a:lnTo>
                      <a:lnTo>
                        <a:pt x="127845" y="82201"/>
                      </a:lnTo>
                      <a:close/>
                      <a:moveTo>
                        <a:pt x="118726" y="86244"/>
                      </a:moveTo>
                      <a:lnTo>
                        <a:pt x="129334" y="106821"/>
                      </a:lnTo>
                      <a:lnTo>
                        <a:pt x="108179" y="96943"/>
                      </a:lnTo>
                      <a:lnTo>
                        <a:pt x="118726" y="86244"/>
                      </a:lnTo>
                      <a:close/>
                      <a:moveTo>
                        <a:pt x="135718" y="78827"/>
                      </a:moveTo>
                      <a:lnTo>
                        <a:pt x="141432" y="101350"/>
                      </a:lnTo>
                      <a:lnTo>
                        <a:pt x="129942" y="107217"/>
                      </a:lnTo>
                      <a:lnTo>
                        <a:pt x="128210" y="82049"/>
                      </a:lnTo>
                      <a:lnTo>
                        <a:pt x="135718" y="78827"/>
                      </a:lnTo>
                      <a:close/>
                      <a:moveTo>
                        <a:pt x="84470" y="86335"/>
                      </a:moveTo>
                      <a:lnTo>
                        <a:pt x="103650" y="95271"/>
                      </a:lnTo>
                      <a:lnTo>
                        <a:pt x="105474" y="99223"/>
                      </a:lnTo>
                      <a:lnTo>
                        <a:pt x="90610" y="114299"/>
                      </a:lnTo>
                      <a:lnTo>
                        <a:pt x="74318" y="97733"/>
                      </a:lnTo>
                      <a:lnTo>
                        <a:pt x="84470" y="86335"/>
                      </a:lnTo>
                      <a:close/>
                      <a:moveTo>
                        <a:pt x="35169" y="63964"/>
                      </a:moveTo>
                      <a:lnTo>
                        <a:pt x="84136" y="86152"/>
                      </a:lnTo>
                      <a:lnTo>
                        <a:pt x="73893" y="97642"/>
                      </a:lnTo>
                      <a:lnTo>
                        <a:pt x="73862" y="97672"/>
                      </a:lnTo>
                      <a:cubicBezTo>
                        <a:pt x="73832" y="97733"/>
                        <a:pt x="73832" y="97824"/>
                        <a:pt x="73893" y="97885"/>
                      </a:cubicBezTo>
                      <a:lnTo>
                        <a:pt x="90276" y="114512"/>
                      </a:lnTo>
                      <a:lnTo>
                        <a:pt x="41521" y="103964"/>
                      </a:lnTo>
                      <a:lnTo>
                        <a:pt x="41187" y="101837"/>
                      </a:lnTo>
                      <a:lnTo>
                        <a:pt x="73589" y="97824"/>
                      </a:lnTo>
                      <a:cubicBezTo>
                        <a:pt x="73680" y="97824"/>
                        <a:pt x="73710" y="97794"/>
                        <a:pt x="73741" y="97703"/>
                      </a:cubicBezTo>
                      <a:cubicBezTo>
                        <a:pt x="73802" y="97642"/>
                        <a:pt x="73741" y="97551"/>
                        <a:pt x="73710" y="97520"/>
                      </a:cubicBezTo>
                      <a:lnTo>
                        <a:pt x="35169" y="63964"/>
                      </a:lnTo>
                      <a:close/>
                      <a:moveTo>
                        <a:pt x="40853" y="101897"/>
                      </a:moveTo>
                      <a:lnTo>
                        <a:pt x="41187" y="104116"/>
                      </a:lnTo>
                      <a:cubicBezTo>
                        <a:pt x="41187" y="104177"/>
                        <a:pt x="41217" y="104207"/>
                        <a:pt x="41278" y="104238"/>
                      </a:cubicBezTo>
                      <a:cubicBezTo>
                        <a:pt x="41217" y="104268"/>
                        <a:pt x="41187" y="104268"/>
                        <a:pt x="41187" y="104359"/>
                      </a:cubicBezTo>
                      <a:lnTo>
                        <a:pt x="33223" y="129345"/>
                      </a:lnTo>
                      <a:lnTo>
                        <a:pt x="700" y="106913"/>
                      </a:lnTo>
                      <a:lnTo>
                        <a:pt x="40853" y="101897"/>
                      </a:lnTo>
                      <a:close/>
                      <a:moveTo>
                        <a:pt x="180946" y="81593"/>
                      </a:moveTo>
                      <a:lnTo>
                        <a:pt x="150611" y="136305"/>
                      </a:lnTo>
                      <a:lnTo>
                        <a:pt x="141827" y="101533"/>
                      </a:lnTo>
                      <a:lnTo>
                        <a:pt x="180946" y="81593"/>
                      </a:lnTo>
                      <a:close/>
                      <a:moveTo>
                        <a:pt x="107936" y="97247"/>
                      </a:moveTo>
                      <a:lnTo>
                        <a:pt x="129638" y="107369"/>
                      </a:lnTo>
                      <a:lnTo>
                        <a:pt x="129730" y="107521"/>
                      </a:lnTo>
                      <a:cubicBezTo>
                        <a:pt x="129752" y="107565"/>
                        <a:pt x="129823" y="107593"/>
                        <a:pt x="129883" y="107593"/>
                      </a:cubicBezTo>
                      <a:cubicBezTo>
                        <a:pt x="129905" y="107593"/>
                        <a:pt x="129926" y="107589"/>
                        <a:pt x="129942" y="107581"/>
                      </a:cubicBezTo>
                      <a:lnTo>
                        <a:pt x="141493" y="101685"/>
                      </a:lnTo>
                      <a:lnTo>
                        <a:pt x="150338" y="136761"/>
                      </a:lnTo>
                      <a:lnTo>
                        <a:pt x="149487" y="138342"/>
                      </a:lnTo>
                      <a:lnTo>
                        <a:pt x="119091" y="127642"/>
                      </a:lnTo>
                      <a:cubicBezTo>
                        <a:pt x="119067" y="127634"/>
                        <a:pt x="119044" y="127631"/>
                        <a:pt x="119024" y="127631"/>
                      </a:cubicBezTo>
                      <a:cubicBezTo>
                        <a:pt x="118967" y="127631"/>
                        <a:pt x="118923" y="127659"/>
                        <a:pt x="118878" y="127703"/>
                      </a:cubicBezTo>
                      <a:lnTo>
                        <a:pt x="118878" y="127673"/>
                      </a:lnTo>
                      <a:lnTo>
                        <a:pt x="107419" y="102657"/>
                      </a:lnTo>
                      <a:lnTo>
                        <a:pt x="107267" y="97946"/>
                      </a:lnTo>
                      <a:lnTo>
                        <a:pt x="107936" y="97247"/>
                      </a:lnTo>
                      <a:close/>
                      <a:moveTo>
                        <a:pt x="150490" y="137308"/>
                      </a:moveTo>
                      <a:lnTo>
                        <a:pt x="150915" y="138889"/>
                      </a:lnTo>
                      <a:lnTo>
                        <a:pt x="149821" y="138524"/>
                      </a:lnTo>
                      <a:lnTo>
                        <a:pt x="150490" y="137308"/>
                      </a:lnTo>
                      <a:close/>
                      <a:moveTo>
                        <a:pt x="41552" y="104359"/>
                      </a:moveTo>
                      <a:lnTo>
                        <a:pt x="90337" y="114876"/>
                      </a:lnTo>
                      <a:lnTo>
                        <a:pt x="89212" y="140834"/>
                      </a:lnTo>
                      <a:lnTo>
                        <a:pt x="54987" y="137339"/>
                      </a:lnTo>
                      <a:lnTo>
                        <a:pt x="41552" y="104359"/>
                      </a:lnTo>
                      <a:close/>
                      <a:moveTo>
                        <a:pt x="107419" y="103600"/>
                      </a:moveTo>
                      <a:lnTo>
                        <a:pt x="118483" y="127764"/>
                      </a:lnTo>
                      <a:lnTo>
                        <a:pt x="108817" y="142384"/>
                      </a:lnTo>
                      <a:lnTo>
                        <a:pt x="107419" y="103600"/>
                      </a:lnTo>
                      <a:close/>
                      <a:moveTo>
                        <a:pt x="105626" y="99557"/>
                      </a:moveTo>
                      <a:lnTo>
                        <a:pt x="107085" y="102718"/>
                      </a:lnTo>
                      <a:lnTo>
                        <a:pt x="108513" y="142749"/>
                      </a:lnTo>
                      <a:lnTo>
                        <a:pt x="89607" y="140865"/>
                      </a:lnTo>
                      <a:lnTo>
                        <a:pt x="90702" y="114724"/>
                      </a:lnTo>
                      <a:cubicBezTo>
                        <a:pt x="90702" y="114694"/>
                        <a:pt x="90732" y="114694"/>
                        <a:pt x="90732" y="114694"/>
                      </a:cubicBezTo>
                      <a:lnTo>
                        <a:pt x="105626" y="99557"/>
                      </a:lnTo>
                      <a:close/>
                      <a:moveTo>
                        <a:pt x="181220" y="81897"/>
                      </a:moveTo>
                      <a:lnTo>
                        <a:pt x="170308" y="145728"/>
                      </a:lnTo>
                      <a:lnTo>
                        <a:pt x="151311" y="139041"/>
                      </a:lnTo>
                      <a:lnTo>
                        <a:pt x="150733" y="136852"/>
                      </a:lnTo>
                      <a:lnTo>
                        <a:pt x="181220" y="81897"/>
                      </a:lnTo>
                      <a:close/>
                      <a:moveTo>
                        <a:pt x="119486" y="128220"/>
                      </a:moveTo>
                      <a:lnTo>
                        <a:pt x="149274" y="138706"/>
                      </a:lnTo>
                      <a:lnTo>
                        <a:pt x="139791" y="155850"/>
                      </a:lnTo>
                      <a:lnTo>
                        <a:pt x="119486" y="128220"/>
                      </a:lnTo>
                      <a:close/>
                      <a:moveTo>
                        <a:pt x="89577" y="141168"/>
                      </a:moveTo>
                      <a:lnTo>
                        <a:pt x="108453" y="143083"/>
                      </a:lnTo>
                      <a:lnTo>
                        <a:pt x="88300" y="170470"/>
                      </a:lnTo>
                      <a:lnTo>
                        <a:pt x="89577" y="141168"/>
                      </a:lnTo>
                      <a:close/>
                      <a:moveTo>
                        <a:pt x="151432" y="139436"/>
                      </a:moveTo>
                      <a:lnTo>
                        <a:pt x="170278" y="146062"/>
                      </a:lnTo>
                      <a:lnTo>
                        <a:pt x="163317" y="186640"/>
                      </a:lnTo>
                      <a:lnTo>
                        <a:pt x="151432" y="139436"/>
                      </a:lnTo>
                      <a:close/>
                      <a:moveTo>
                        <a:pt x="118848" y="127886"/>
                      </a:moveTo>
                      <a:cubicBezTo>
                        <a:pt x="118848" y="127916"/>
                        <a:pt x="118848" y="127946"/>
                        <a:pt x="118909" y="127946"/>
                      </a:cubicBezTo>
                      <a:lnTo>
                        <a:pt x="139639" y="156184"/>
                      </a:lnTo>
                      <a:lnTo>
                        <a:pt x="121705" y="188464"/>
                      </a:lnTo>
                      <a:lnTo>
                        <a:pt x="118970" y="173722"/>
                      </a:lnTo>
                      <a:cubicBezTo>
                        <a:pt x="118970" y="173661"/>
                        <a:pt x="118878" y="173570"/>
                        <a:pt x="118818" y="173570"/>
                      </a:cubicBezTo>
                      <a:lnTo>
                        <a:pt x="88787" y="170835"/>
                      </a:lnTo>
                      <a:lnTo>
                        <a:pt x="88574" y="170743"/>
                      </a:lnTo>
                      <a:lnTo>
                        <a:pt x="108878" y="143175"/>
                      </a:lnTo>
                      <a:cubicBezTo>
                        <a:pt x="108909" y="143144"/>
                        <a:pt x="108909" y="143114"/>
                        <a:pt x="108909" y="143083"/>
                      </a:cubicBezTo>
                      <a:lnTo>
                        <a:pt x="108909" y="142992"/>
                      </a:lnTo>
                      <a:lnTo>
                        <a:pt x="118848" y="127886"/>
                      </a:lnTo>
                      <a:close/>
                      <a:moveTo>
                        <a:pt x="89577" y="171290"/>
                      </a:moveTo>
                      <a:lnTo>
                        <a:pt x="118635" y="173935"/>
                      </a:lnTo>
                      <a:lnTo>
                        <a:pt x="121401" y="189041"/>
                      </a:lnTo>
                      <a:lnTo>
                        <a:pt x="89577" y="171290"/>
                      </a:lnTo>
                      <a:close/>
                      <a:moveTo>
                        <a:pt x="139851" y="156488"/>
                      </a:moveTo>
                      <a:lnTo>
                        <a:pt x="162831" y="187704"/>
                      </a:lnTo>
                      <a:lnTo>
                        <a:pt x="121736" y="189133"/>
                      </a:lnTo>
                      <a:lnTo>
                        <a:pt x="121766" y="189072"/>
                      </a:lnTo>
                      <a:lnTo>
                        <a:pt x="139851" y="156488"/>
                      </a:lnTo>
                      <a:close/>
                      <a:moveTo>
                        <a:pt x="117652" y="0"/>
                      </a:moveTo>
                      <a:cubicBezTo>
                        <a:pt x="117634" y="0"/>
                        <a:pt x="117617" y="4"/>
                        <a:pt x="117602" y="11"/>
                      </a:cubicBezTo>
                      <a:lnTo>
                        <a:pt x="79121" y="12018"/>
                      </a:lnTo>
                      <a:cubicBezTo>
                        <a:pt x="78999" y="12048"/>
                        <a:pt x="78969" y="12139"/>
                        <a:pt x="78999" y="12261"/>
                      </a:cubicBezTo>
                      <a:cubicBezTo>
                        <a:pt x="79021" y="12327"/>
                        <a:pt x="79075" y="12376"/>
                        <a:pt x="79137" y="12376"/>
                      </a:cubicBezTo>
                      <a:cubicBezTo>
                        <a:pt x="79161" y="12376"/>
                        <a:pt x="79187" y="12369"/>
                        <a:pt x="79212" y="12352"/>
                      </a:cubicBezTo>
                      <a:lnTo>
                        <a:pt x="116994" y="589"/>
                      </a:lnTo>
                      <a:lnTo>
                        <a:pt x="104744" y="13385"/>
                      </a:lnTo>
                      <a:cubicBezTo>
                        <a:pt x="104714" y="13446"/>
                        <a:pt x="104714" y="13477"/>
                        <a:pt x="104714" y="13537"/>
                      </a:cubicBezTo>
                      <a:cubicBezTo>
                        <a:pt x="104684" y="13537"/>
                        <a:pt x="104653" y="13537"/>
                        <a:pt x="104592" y="13598"/>
                      </a:cubicBezTo>
                      <a:lnTo>
                        <a:pt x="71279" y="38462"/>
                      </a:lnTo>
                      <a:cubicBezTo>
                        <a:pt x="71218" y="38523"/>
                        <a:pt x="71218" y="38583"/>
                        <a:pt x="71218" y="38675"/>
                      </a:cubicBezTo>
                      <a:cubicBezTo>
                        <a:pt x="71248" y="38735"/>
                        <a:pt x="71279" y="38766"/>
                        <a:pt x="71370" y="38766"/>
                      </a:cubicBezTo>
                      <a:lnTo>
                        <a:pt x="114380" y="40589"/>
                      </a:lnTo>
                      <a:lnTo>
                        <a:pt x="114380" y="40802"/>
                      </a:lnTo>
                      <a:lnTo>
                        <a:pt x="105869" y="65939"/>
                      </a:lnTo>
                      <a:lnTo>
                        <a:pt x="88088" y="60043"/>
                      </a:lnTo>
                      <a:lnTo>
                        <a:pt x="71218" y="38979"/>
                      </a:lnTo>
                      <a:cubicBezTo>
                        <a:pt x="71160" y="38921"/>
                        <a:pt x="71115" y="38900"/>
                        <a:pt x="71066" y="38900"/>
                      </a:cubicBezTo>
                      <a:cubicBezTo>
                        <a:pt x="71037" y="38900"/>
                        <a:pt x="71008" y="38907"/>
                        <a:pt x="70975" y="38918"/>
                      </a:cubicBezTo>
                      <a:lnTo>
                        <a:pt x="34925" y="63599"/>
                      </a:lnTo>
                      <a:cubicBezTo>
                        <a:pt x="34895" y="63629"/>
                        <a:pt x="34834" y="63690"/>
                        <a:pt x="34834" y="63751"/>
                      </a:cubicBezTo>
                      <a:cubicBezTo>
                        <a:pt x="34834" y="63781"/>
                        <a:pt x="34834" y="63812"/>
                        <a:pt x="34895" y="63842"/>
                      </a:cubicBezTo>
                      <a:cubicBezTo>
                        <a:pt x="34834" y="63842"/>
                        <a:pt x="34834" y="63842"/>
                        <a:pt x="34804" y="63903"/>
                      </a:cubicBezTo>
                      <a:cubicBezTo>
                        <a:pt x="34743" y="63933"/>
                        <a:pt x="34713" y="63994"/>
                        <a:pt x="34743" y="64085"/>
                      </a:cubicBezTo>
                      <a:lnTo>
                        <a:pt x="40792" y="101593"/>
                      </a:lnTo>
                      <a:lnTo>
                        <a:pt x="153" y="106639"/>
                      </a:lnTo>
                      <a:cubicBezTo>
                        <a:pt x="92" y="106639"/>
                        <a:pt x="1" y="106700"/>
                        <a:pt x="1" y="106791"/>
                      </a:cubicBezTo>
                      <a:cubicBezTo>
                        <a:pt x="1" y="106852"/>
                        <a:pt x="1" y="106913"/>
                        <a:pt x="62" y="106943"/>
                      </a:cubicBezTo>
                      <a:lnTo>
                        <a:pt x="92" y="106973"/>
                      </a:lnTo>
                      <a:lnTo>
                        <a:pt x="33193" y="129861"/>
                      </a:lnTo>
                      <a:cubicBezTo>
                        <a:pt x="33223" y="129892"/>
                        <a:pt x="33284" y="129892"/>
                        <a:pt x="33345" y="129892"/>
                      </a:cubicBezTo>
                      <a:lnTo>
                        <a:pt x="33436" y="129770"/>
                      </a:lnTo>
                      <a:lnTo>
                        <a:pt x="41400" y="105028"/>
                      </a:lnTo>
                      <a:lnTo>
                        <a:pt x="54683" y="137673"/>
                      </a:lnTo>
                      <a:cubicBezTo>
                        <a:pt x="54713" y="137764"/>
                        <a:pt x="54774" y="137795"/>
                        <a:pt x="54835" y="137795"/>
                      </a:cubicBezTo>
                      <a:lnTo>
                        <a:pt x="89182" y="141290"/>
                      </a:lnTo>
                      <a:lnTo>
                        <a:pt x="87936" y="171078"/>
                      </a:lnTo>
                      <a:cubicBezTo>
                        <a:pt x="87936" y="171138"/>
                        <a:pt x="87996" y="171260"/>
                        <a:pt x="88088" y="171260"/>
                      </a:cubicBezTo>
                      <a:lnTo>
                        <a:pt x="88695" y="171290"/>
                      </a:lnTo>
                      <a:lnTo>
                        <a:pt x="121492" y="189589"/>
                      </a:lnTo>
                      <a:cubicBezTo>
                        <a:pt x="121523" y="189589"/>
                        <a:pt x="121553" y="189619"/>
                        <a:pt x="121553" y="189619"/>
                      </a:cubicBezTo>
                      <a:lnTo>
                        <a:pt x="163135" y="188160"/>
                      </a:lnTo>
                      <a:cubicBezTo>
                        <a:pt x="163195" y="188160"/>
                        <a:pt x="163226" y="188130"/>
                        <a:pt x="163286" y="188069"/>
                      </a:cubicBezTo>
                      <a:cubicBezTo>
                        <a:pt x="163317" y="187978"/>
                        <a:pt x="163317" y="187947"/>
                        <a:pt x="163286" y="187856"/>
                      </a:cubicBezTo>
                      <a:lnTo>
                        <a:pt x="140034" y="156214"/>
                      </a:lnTo>
                      <a:lnTo>
                        <a:pt x="149639" y="138828"/>
                      </a:lnTo>
                      <a:lnTo>
                        <a:pt x="151007" y="139314"/>
                      </a:lnTo>
                      <a:lnTo>
                        <a:pt x="163195" y="187552"/>
                      </a:lnTo>
                      <a:cubicBezTo>
                        <a:pt x="163226" y="187643"/>
                        <a:pt x="163286" y="187704"/>
                        <a:pt x="163378" y="187704"/>
                      </a:cubicBezTo>
                      <a:cubicBezTo>
                        <a:pt x="163469" y="187704"/>
                        <a:pt x="163530" y="187643"/>
                        <a:pt x="163530" y="187552"/>
                      </a:cubicBezTo>
                      <a:lnTo>
                        <a:pt x="170612" y="146214"/>
                      </a:lnTo>
                      <a:lnTo>
                        <a:pt x="185627" y="151503"/>
                      </a:lnTo>
                      <a:lnTo>
                        <a:pt x="187512" y="174330"/>
                      </a:lnTo>
                      <a:cubicBezTo>
                        <a:pt x="187512" y="174421"/>
                        <a:pt x="187603" y="174482"/>
                        <a:pt x="187664" y="174482"/>
                      </a:cubicBezTo>
                      <a:lnTo>
                        <a:pt x="219427" y="179315"/>
                      </a:lnTo>
                      <a:lnTo>
                        <a:pt x="220066" y="221230"/>
                      </a:lnTo>
                      <a:cubicBezTo>
                        <a:pt x="220066" y="221322"/>
                        <a:pt x="220157" y="221413"/>
                        <a:pt x="220278" y="221413"/>
                      </a:cubicBezTo>
                      <a:cubicBezTo>
                        <a:pt x="220370" y="221413"/>
                        <a:pt x="220461" y="221291"/>
                        <a:pt x="220461" y="221230"/>
                      </a:cubicBezTo>
                      <a:lnTo>
                        <a:pt x="219823" y="179163"/>
                      </a:lnTo>
                      <a:cubicBezTo>
                        <a:pt x="219823" y="179102"/>
                        <a:pt x="219731" y="179011"/>
                        <a:pt x="219671" y="178981"/>
                      </a:cubicBezTo>
                      <a:lnTo>
                        <a:pt x="187846" y="174148"/>
                      </a:lnTo>
                      <a:lnTo>
                        <a:pt x="185962" y="151351"/>
                      </a:lnTo>
                      <a:cubicBezTo>
                        <a:pt x="185962" y="151290"/>
                        <a:pt x="185931" y="151199"/>
                        <a:pt x="185840" y="151199"/>
                      </a:cubicBezTo>
                      <a:lnTo>
                        <a:pt x="170642" y="145849"/>
                      </a:lnTo>
                      <a:lnTo>
                        <a:pt x="181706" y="81076"/>
                      </a:lnTo>
                      <a:cubicBezTo>
                        <a:pt x="181706" y="81016"/>
                        <a:pt x="181706" y="80955"/>
                        <a:pt x="181676" y="80924"/>
                      </a:cubicBezTo>
                      <a:cubicBezTo>
                        <a:pt x="181615" y="80864"/>
                        <a:pt x="181585" y="80833"/>
                        <a:pt x="181554" y="80833"/>
                      </a:cubicBezTo>
                      <a:lnTo>
                        <a:pt x="137785" y="78280"/>
                      </a:lnTo>
                      <a:lnTo>
                        <a:pt x="152283" y="76304"/>
                      </a:lnTo>
                      <a:cubicBezTo>
                        <a:pt x="152374" y="76304"/>
                        <a:pt x="152405" y="76244"/>
                        <a:pt x="152435" y="76213"/>
                      </a:cubicBezTo>
                      <a:cubicBezTo>
                        <a:pt x="152496" y="76122"/>
                        <a:pt x="152435" y="76061"/>
                        <a:pt x="152374" y="76000"/>
                      </a:cubicBezTo>
                      <a:lnTo>
                        <a:pt x="126720" y="57520"/>
                      </a:lnTo>
                      <a:lnTo>
                        <a:pt x="126690" y="57429"/>
                      </a:lnTo>
                      <a:lnTo>
                        <a:pt x="145049" y="25969"/>
                      </a:lnTo>
                      <a:cubicBezTo>
                        <a:pt x="145079" y="25939"/>
                        <a:pt x="145079" y="25848"/>
                        <a:pt x="145049" y="25817"/>
                      </a:cubicBezTo>
                      <a:cubicBezTo>
                        <a:pt x="145049" y="25787"/>
                        <a:pt x="144958" y="25756"/>
                        <a:pt x="144927" y="25696"/>
                      </a:cubicBezTo>
                      <a:lnTo>
                        <a:pt x="105200" y="13416"/>
                      </a:lnTo>
                      <a:lnTo>
                        <a:pt x="117754" y="315"/>
                      </a:lnTo>
                      <a:cubicBezTo>
                        <a:pt x="117815" y="255"/>
                        <a:pt x="117815" y="163"/>
                        <a:pt x="117784" y="103"/>
                      </a:cubicBezTo>
                      <a:cubicBezTo>
                        <a:pt x="117761" y="34"/>
                        <a:pt x="117704" y="0"/>
                        <a:pt x="11765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1" name="Google Shape;2431;p16"/>
                <p:cNvSpPr/>
                <p:nvPr/>
              </p:nvSpPr>
              <p:spPr>
                <a:xfrm>
                  <a:off x="-700475" y="951025"/>
                  <a:ext cx="50325" cy="35375"/>
                </a:xfrm>
                <a:custGeom>
                  <a:rect b="b" l="l" r="r" t="t"/>
                  <a:pathLst>
                    <a:path extrusionOk="0" h="1415" w="2013">
                      <a:moveTo>
                        <a:pt x="1047" y="0"/>
                      </a:moveTo>
                      <a:cubicBezTo>
                        <a:pt x="500" y="0"/>
                        <a:pt x="0" y="690"/>
                        <a:pt x="492" y="1181"/>
                      </a:cubicBezTo>
                      <a:cubicBezTo>
                        <a:pt x="642" y="1346"/>
                        <a:pt x="815" y="1415"/>
                        <a:pt x="982" y="1415"/>
                      </a:cubicBezTo>
                      <a:cubicBezTo>
                        <a:pt x="1525" y="1415"/>
                        <a:pt x="2013" y="696"/>
                        <a:pt x="1525" y="209"/>
                      </a:cubicBezTo>
                      <a:cubicBezTo>
                        <a:pt x="1378" y="62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2" name="Google Shape;2432;p16"/>
                <p:cNvSpPr/>
                <p:nvPr/>
              </p:nvSpPr>
              <p:spPr>
                <a:xfrm>
                  <a:off x="-1364400" y="1443875"/>
                  <a:ext cx="50100" cy="35700"/>
                </a:xfrm>
                <a:custGeom>
                  <a:rect b="b" l="l" r="r" t="t"/>
                  <a:pathLst>
                    <a:path extrusionOk="0" h="1428" w="2004">
                      <a:moveTo>
                        <a:pt x="1032" y="1"/>
                      </a:moveTo>
                      <a:cubicBezTo>
                        <a:pt x="489" y="1"/>
                        <a:pt x="0" y="705"/>
                        <a:pt x="513" y="1194"/>
                      </a:cubicBezTo>
                      <a:cubicBezTo>
                        <a:pt x="664" y="1359"/>
                        <a:pt x="835" y="1428"/>
                        <a:pt x="1000" y="1428"/>
                      </a:cubicBezTo>
                      <a:cubicBezTo>
                        <a:pt x="1533" y="1428"/>
                        <a:pt x="2004" y="709"/>
                        <a:pt x="1516" y="222"/>
                      </a:cubicBezTo>
                      <a:cubicBezTo>
                        <a:pt x="1367" y="66"/>
                        <a:pt x="119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3" name="Google Shape;2433;p16"/>
                <p:cNvSpPr/>
                <p:nvPr/>
              </p:nvSpPr>
              <p:spPr>
                <a:xfrm>
                  <a:off x="-920175" y="1590950"/>
                  <a:ext cx="50425" cy="35825"/>
                </a:xfrm>
                <a:custGeom>
                  <a:rect b="b" l="l" r="r" t="t"/>
                  <a:pathLst>
                    <a:path extrusionOk="0" h="1433" w="2017">
                      <a:moveTo>
                        <a:pt x="1060" y="0"/>
                      </a:moveTo>
                      <a:cubicBezTo>
                        <a:pt x="509" y="0"/>
                        <a:pt x="1" y="714"/>
                        <a:pt x="495" y="1208"/>
                      </a:cubicBezTo>
                      <a:cubicBezTo>
                        <a:pt x="653" y="1366"/>
                        <a:pt x="830" y="1432"/>
                        <a:pt x="999" y="1432"/>
                      </a:cubicBezTo>
                      <a:cubicBezTo>
                        <a:pt x="1546" y="1432"/>
                        <a:pt x="2016" y="739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4" name="Google Shape;2434;p16"/>
                <p:cNvSpPr/>
                <p:nvPr/>
              </p:nvSpPr>
              <p:spPr>
                <a:xfrm>
                  <a:off x="-407925" y="1372750"/>
                  <a:ext cx="50275" cy="35500"/>
                </a:xfrm>
                <a:custGeom>
                  <a:rect b="b" l="l" r="r" t="t"/>
                  <a:pathLst>
                    <a:path extrusionOk="0" h="1420" w="2011">
                      <a:moveTo>
                        <a:pt x="1047" y="1"/>
                      </a:moveTo>
                      <a:cubicBezTo>
                        <a:pt x="500" y="1"/>
                        <a:pt x="1" y="691"/>
                        <a:pt x="492" y="1182"/>
                      </a:cubicBezTo>
                      <a:cubicBezTo>
                        <a:pt x="645" y="1350"/>
                        <a:pt x="821" y="1419"/>
                        <a:pt x="991" y="1419"/>
                      </a:cubicBezTo>
                      <a:cubicBezTo>
                        <a:pt x="1530" y="1419"/>
                        <a:pt x="2011" y="718"/>
                        <a:pt x="1525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5" name="Google Shape;2435;p16"/>
                <p:cNvSpPr/>
                <p:nvPr/>
              </p:nvSpPr>
              <p:spPr>
                <a:xfrm>
                  <a:off x="-596200" y="2083250"/>
                  <a:ext cx="50750" cy="35400"/>
                </a:xfrm>
                <a:custGeom>
                  <a:rect b="b" l="l" r="r" t="t"/>
                  <a:pathLst>
                    <a:path extrusionOk="0" h="1416" w="2030">
                      <a:moveTo>
                        <a:pt x="1041" y="1"/>
                      </a:moveTo>
                      <a:cubicBezTo>
                        <a:pt x="495" y="1"/>
                        <a:pt x="0" y="690"/>
                        <a:pt x="515" y="1182"/>
                      </a:cubicBezTo>
                      <a:cubicBezTo>
                        <a:pt x="666" y="1347"/>
                        <a:pt x="838" y="1415"/>
                        <a:pt x="1005" y="1415"/>
                      </a:cubicBezTo>
                      <a:cubicBezTo>
                        <a:pt x="1546" y="1415"/>
                        <a:pt x="2029" y="697"/>
                        <a:pt x="1518" y="209"/>
                      </a:cubicBezTo>
                      <a:cubicBezTo>
                        <a:pt x="1371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6" name="Google Shape;2436;p16"/>
                <p:cNvSpPr/>
                <p:nvPr/>
              </p:nvSpPr>
              <p:spPr>
                <a:xfrm>
                  <a:off x="-173125" y="1901650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35" y="0"/>
                      </a:moveTo>
                      <a:cubicBezTo>
                        <a:pt x="482" y="0"/>
                        <a:pt x="1" y="690"/>
                        <a:pt x="492" y="1181"/>
                      </a:cubicBezTo>
                      <a:cubicBezTo>
                        <a:pt x="650" y="1346"/>
                        <a:pt x="826" y="1415"/>
                        <a:pt x="995" y="1415"/>
                      </a:cubicBezTo>
                      <a:cubicBezTo>
                        <a:pt x="1543" y="1415"/>
                        <a:pt x="2013" y="696"/>
                        <a:pt x="1526" y="209"/>
                      </a:cubicBezTo>
                      <a:cubicBezTo>
                        <a:pt x="1372" y="62"/>
                        <a:pt x="1200" y="0"/>
                        <a:pt x="103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7" name="Google Shape;2437;p16"/>
                <p:cNvSpPr/>
                <p:nvPr/>
              </p:nvSpPr>
              <p:spPr>
                <a:xfrm>
                  <a:off x="-1459450" y="2087050"/>
                  <a:ext cx="50125" cy="35500"/>
                </a:xfrm>
                <a:custGeom>
                  <a:rect b="b" l="l" r="r" t="t"/>
                  <a:pathLst>
                    <a:path extrusionOk="0" h="1420" w="2005">
                      <a:moveTo>
                        <a:pt x="1041" y="1"/>
                      </a:moveTo>
                      <a:cubicBezTo>
                        <a:pt x="495" y="1"/>
                        <a:pt x="1" y="690"/>
                        <a:pt x="516" y="1182"/>
                      </a:cubicBezTo>
                      <a:cubicBezTo>
                        <a:pt x="669" y="1349"/>
                        <a:pt x="843" y="1419"/>
                        <a:pt x="1010" y="1419"/>
                      </a:cubicBezTo>
                      <a:cubicBezTo>
                        <a:pt x="1541" y="1419"/>
                        <a:pt x="2004" y="718"/>
                        <a:pt x="1519" y="209"/>
                      </a:cubicBezTo>
                      <a:cubicBezTo>
                        <a:pt x="1372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8" name="Google Shape;2438;p16"/>
                <p:cNvSpPr/>
                <p:nvPr/>
              </p:nvSpPr>
              <p:spPr>
                <a:xfrm>
                  <a:off x="-1301500" y="2800275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39" y="1"/>
                      </a:moveTo>
                      <a:cubicBezTo>
                        <a:pt x="494" y="1"/>
                        <a:pt x="0" y="705"/>
                        <a:pt x="490" y="1194"/>
                      </a:cubicBezTo>
                      <a:cubicBezTo>
                        <a:pt x="643" y="1362"/>
                        <a:pt x="818" y="1432"/>
                        <a:pt x="988" y="1432"/>
                      </a:cubicBezTo>
                      <a:cubicBezTo>
                        <a:pt x="1527" y="1432"/>
                        <a:pt x="2008" y="730"/>
                        <a:pt x="1523" y="222"/>
                      </a:cubicBezTo>
                      <a:cubicBezTo>
                        <a:pt x="1374" y="66"/>
                        <a:pt x="1204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9" name="Google Shape;2439;p16"/>
                <p:cNvSpPr/>
                <p:nvPr/>
              </p:nvSpPr>
              <p:spPr>
                <a:xfrm>
                  <a:off x="-318925" y="2620600"/>
                  <a:ext cx="50950" cy="35400"/>
                </a:xfrm>
                <a:custGeom>
                  <a:rect b="b" l="l" r="r" t="t"/>
                  <a:pathLst>
                    <a:path extrusionOk="0" h="1416" w="2038">
                      <a:moveTo>
                        <a:pt x="1054" y="0"/>
                      </a:moveTo>
                      <a:cubicBezTo>
                        <a:pt x="504" y="0"/>
                        <a:pt x="1" y="714"/>
                        <a:pt x="519" y="1208"/>
                      </a:cubicBezTo>
                      <a:cubicBezTo>
                        <a:pt x="665" y="1354"/>
                        <a:pt x="832" y="1416"/>
                        <a:pt x="995" y="1416"/>
                      </a:cubicBezTo>
                      <a:cubicBezTo>
                        <a:pt x="1542" y="1416"/>
                        <a:pt x="2037" y="720"/>
                        <a:pt x="1522" y="205"/>
                      </a:cubicBezTo>
                      <a:cubicBezTo>
                        <a:pt x="1378" y="61"/>
                        <a:pt x="1214" y="0"/>
                        <a:pt x="10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0" name="Google Shape;2440;p16"/>
                <p:cNvSpPr/>
                <p:nvPr/>
              </p:nvSpPr>
              <p:spPr>
                <a:xfrm>
                  <a:off x="-2533950" y="2539950"/>
                  <a:ext cx="50750" cy="35925"/>
                </a:xfrm>
                <a:custGeom>
                  <a:rect b="b" l="l" r="r" t="t"/>
                  <a:pathLst>
                    <a:path extrusionOk="0" h="1437" w="2030">
                      <a:moveTo>
                        <a:pt x="1043" y="1"/>
                      </a:moveTo>
                      <a:cubicBezTo>
                        <a:pt x="496" y="1"/>
                        <a:pt x="1" y="697"/>
                        <a:pt x="516" y="1212"/>
                      </a:cubicBezTo>
                      <a:cubicBezTo>
                        <a:pt x="667" y="1370"/>
                        <a:pt x="840" y="1436"/>
                        <a:pt x="1007" y="1436"/>
                      </a:cubicBezTo>
                      <a:cubicBezTo>
                        <a:pt x="1548" y="1436"/>
                        <a:pt x="2030" y="743"/>
                        <a:pt x="1519" y="209"/>
                      </a:cubicBezTo>
                      <a:cubicBezTo>
                        <a:pt x="1373" y="63"/>
                        <a:pt x="1206" y="1"/>
                        <a:pt x="104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1" name="Google Shape;2441;p16"/>
                <p:cNvSpPr/>
                <p:nvPr/>
              </p:nvSpPr>
              <p:spPr>
                <a:xfrm>
                  <a:off x="-1714950" y="2379625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8"/>
                        <a:pt x="991" y="1418"/>
                      </a:cubicBezTo>
                      <a:cubicBezTo>
                        <a:pt x="1530" y="1418"/>
                        <a:pt x="2011" y="717"/>
                        <a:pt x="1526" y="208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2" name="Google Shape;2442;p16"/>
                <p:cNvSpPr/>
                <p:nvPr/>
              </p:nvSpPr>
              <p:spPr>
                <a:xfrm>
                  <a:off x="-2196675" y="3377800"/>
                  <a:ext cx="50400" cy="35075"/>
                </a:xfrm>
                <a:custGeom>
                  <a:rect b="b" l="l" r="r" t="t"/>
                  <a:pathLst>
                    <a:path extrusionOk="0" h="1403" w="2016">
                      <a:moveTo>
                        <a:pt x="1039" y="0"/>
                      </a:moveTo>
                      <a:cubicBezTo>
                        <a:pt x="495" y="0"/>
                        <a:pt x="1" y="704"/>
                        <a:pt x="491" y="1194"/>
                      </a:cubicBezTo>
                      <a:cubicBezTo>
                        <a:pt x="644" y="1341"/>
                        <a:pt x="816" y="1402"/>
                        <a:pt x="981" y="1402"/>
                      </a:cubicBezTo>
                      <a:cubicBezTo>
                        <a:pt x="1534" y="1402"/>
                        <a:pt x="2015" y="713"/>
                        <a:pt x="1524" y="221"/>
                      </a:cubicBezTo>
                      <a:cubicBezTo>
                        <a:pt x="1375" y="65"/>
                        <a:pt x="1205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3" name="Google Shape;2443;p16"/>
                <p:cNvSpPr/>
                <p:nvPr/>
              </p:nvSpPr>
              <p:spPr>
                <a:xfrm>
                  <a:off x="-849425" y="3508825"/>
                  <a:ext cx="50500" cy="35400"/>
                </a:xfrm>
                <a:custGeom>
                  <a:rect b="b" l="l" r="r" t="t"/>
                  <a:pathLst>
                    <a:path extrusionOk="0" h="1416" w="2020">
                      <a:moveTo>
                        <a:pt x="1036" y="0"/>
                      </a:moveTo>
                      <a:cubicBezTo>
                        <a:pt x="483" y="0"/>
                        <a:pt x="0" y="696"/>
                        <a:pt x="492" y="1211"/>
                      </a:cubicBezTo>
                      <a:cubicBezTo>
                        <a:pt x="636" y="1355"/>
                        <a:pt x="800" y="1416"/>
                        <a:pt x="961" y="1416"/>
                      </a:cubicBezTo>
                      <a:cubicBezTo>
                        <a:pt x="1512" y="1416"/>
                        <a:pt x="2020" y="703"/>
                        <a:pt x="1526" y="208"/>
                      </a:cubicBezTo>
                      <a:cubicBezTo>
                        <a:pt x="1372" y="62"/>
                        <a:pt x="1201" y="0"/>
                        <a:pt x="103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4" name="Google Shape;2444;p16"/>
                <p:cNvSpPr/>
                <p:nvPr/>
              </p:nvSpPr>
              <p:spPr>
                <a:xfrm>
                  <a:off x="-601700" y="3131900"/>
                  <a:ext cx="50350" cy="35400"/>
                </a:xfrm>
                <a:custGeom>
                  <a:rect b="b" l="l" r="r" t="t"/>
                  <a:pathLst>
                    <a:path extrusionOk="0" h="1416" w="2014">
                      <a:moveTo>
                        <a:pt x="1047" y="1"/>
                      </a:moveTo>
                      <a:cubicBezTo>
                        <a:pt x="500" y="1"/>
                        <a:pt x="1" y="690"/>
                        <a:pt x="492" y="1182"/>
                      </a:cubicBezTo>
                      <a:cubicBezTo>
                        <a:pt x="643" y="1347"/>
                        <a:pt x="815" y="1415"/>
                        <a:pt x="983" y="1415"/>
                      </a:cubicBezTo>
                      <a:cubicBezTo>
                        <a:pt x="1525" y="1415"/>
                        <a:pt x="2013" y="697"/>
                        <a:pt x="1526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5" name="Google Shape;2445;p16"/>
                <p:cNvSpPr/>
                <p:nvPr/>
              </p:nvSpPr>
              <p:spPr>
                <a:xfrm>
                  <a:off x="-1361600" y="4210950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9"/>
                        <a:pt x="991" y="1419"/>
                      </a:cubicBezTo>
                      <a:cubicBezTo>
                        <a:pt x="1530" y="1419"/>
                        <a:pt x="2011" y="717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6" name="Google Shape;2446;p16"/>
                <p:cNvSpPr/>
                <p:nvPr/>
              </p:nvSpPr>
              <p:spPr>
                <a:xfrm>
                  <a:off x="-527900" y="4660900"/>
                  <a:ext cx="51000" cy="35825"/>
                </a:xfrm>
                <a:custGeom>
                  <a:rect b="b" l="l" r="r" t="t"/>
                  <a:pathLst>
                    <a:path extrusionOk="0" h="1433" w="2040">
                      <a:moveTo>
                        <a:pt x="1068" y="1"/>
                      </a:moveTo>
                      <a:cubicBezTo>
                        <a:pt x="504" y="1"/>
                        <a:pt x="1" y="714"/>
                        <a:pt x="519" y="1208"/>
                      </a:cubicBezTo>
                      <a:cubicBezTo>
                        <a:pt x="670" y="1366"/>
                        <a:pt x="843" y="1432"/>
                        <a:pt x="1010" y="1432"/>
                      </a:cubicBezTo>
                      <a:cubicBezTo>
                        <a:pt x="1552" y="1432"/>
                        <a:pt x="2040" y="739"/>
                        <a:pt x="1552" y="205"/>
                      </a:cubicBezTo>
                      <a:cubicBezTo>
                        <a:pt x="1402" y="61"/>
                        <a:pt x="1232" y="1"/>
                        <a:pt x="106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7" name="Google Shape;2447;p16"/>
                <p:cNvSpPr/>
                <p:nvPr/>
              </p:nvSpPr>
              <p:spPr>
                <a:xfrm>
                  <a:off x="-599950" y="4282075"/>
                  <a:ext cx="50800" cy="35075"/>
                </a:xfrm>
                <a:custGeom>
                  <a:rect b="b" l="l" r="r" t="t"/>
                  <a:pathLst>
                    <a:path extrusionOk="0" h="1403" w="2032">
                      <a:moveTo>
                        <a:pt x="1032" y="0"/>
                      </a:moveTo>
                      <a:cubicBezTo>
                        <a:pt x="489" y="0"/>
                        <a:pt x="0" y="704"/>
                        <a:pt x="513" y="1194"/>
                      </a:cubicBezTo>
                      <a:cubicBezTo>
                        <a:pt x="660" y="1340"/>
                        <a:pt x="828" y="1402"/>
                        <a:pt x="991" y="1402"/>
                      </a:cubicBezTo>
                      <a:cubicBezTo>
                        <a:pt x="1537" y="1402"/>
                        <a:pt x="2031" y="712"/>
                        <a:pt x="1516" y="221"/>
                      </a:cubicBezTo>
                      <a:cubicBezTo>
                        <a:pt x="1368" y="65"/>
                        <a:pt x="119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8" name="Google Shape;2448;p16"/>
                <p:cNvSpPr/>
                <p:nvPr/>
              </p:nvSpPr>
              <p:spPr>
                <a:xfrm>
                  <a:off x="512475" y="4625075"/>
                  <a:ext cx="50700" cy="35500"/>
                </a:xfrm>
                <a:custGeom>
                  <a:rect b="b" l="l" r="r" t="t"/>
                  <a:pathLst>
                    <a:path extrusionOk="0" h="1420" w="2028">
                      <a:moveTo>
                        <a:pt x="1041" y="1"/>
                      </a:moveTo>
                      <a:cubicBezTo>
                        <a:pt x="495" y="1"/>
                        <a:pt x="1" y="691"/>
                        <a:pt x="516" y="1182"/>
                      </a:cubicBezTo>
                      <a:cubicBezTo>
                        <a:pt x="669" y="1350"/>
                        <a:pt x="844" y="1419"/>
                        <a:pt x="1014" y="1419"/>
                      </a:cubicBezTo>
                      <a:cubicBezTo>
                        <a:pt x="1552" y="1419"/>
                        <a:pt x="2027" y="718"/>
                        <a:pt x="1519" y="209"/>
                      </a:cubicBezTo>
                      <a:cubicBezTo>
                        <a:pt x="1372" y="63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9" name="Google Shape;2449;p16"/>
                <p:cNvSpPr/>
                <p:nvPr/>
              </p:nvSpPr>
              <p:spPr>
                <a:xfrm>
                  <a:off x="235925" y="1842825"/>
                  <a:ext cx="50975" cy="35075"/>
                </a:xfrm>
                <a:custGeom>
                  <a:rect b="b" l="l" r="r" t="t"/>
                  <a:pathLst>
                    <a:path extrusionOk="0" h="1403" w="2039">
                      <a:moveTo>
                        <a:pt x="1046" y="0"/>
                      </a:moveTo>
                      <a:cubicBezTo>
                        <a:pt x="489" y="0"/>
                        <a:pt x="1" y="704"/>
                        <a:pt x="514" y="1194"/>
                      </a:cubicBezTo>
                      <a:cubicBezTo>
                        <a:pt x="660" y="1341"/>
                        <a:pt x="828" y="1402"/>
                        <a:pt x="992" y="1402"/>
                      </a:cubicBezTo>
                      <a:cubicBezTo>
                        <a:pt x="1539" y="1402"/>
                        <a:pt x="2038" y="713"/>
                        <a:pt x="1547" y="221"/>
                      </a:cubicBezTo>
                      <a:cubicBezTo>
                        <a:pt x="1391" y="65"/>
                        <a:pt x="1215" y="0"/>
                        <a:pt x="104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0" name="Google Shape;2450;p16"/>
                <p:cNvSpPr/>
                <p:nvPr/>
              </p:nvSpPr>
              <p:spPr>
                <a:xfrm>
                  <a:off x="968350" y="1967100"/>
                  <a:ext cx="49650" cy="35825"/>
                </a:xfrm>
                <a:custGeom>
                  <a:rect b="b" l="l" r="r" t="t"/>
                  <a:pathLst>
                    <a:path extrusionOk="0" h="1433" w="1986">
                      <a:moveTo>
                        <a:pt x="1053" y="0"/>
                      </a:moveTo>
                      <a:cubicBezTo>
                        <a:pt x="503" y="0"/>
                        <a:pt x="0" y="713"/>
                        <a:pt x="518" y="1208"/>
                      </a:cubicBezTo>
                      <a:cubicBezTo>
                        <a:pt x="669" y="1366"/>
                        <a:pt x="838" y="1432"/>
                        <a:pt x="1001" y="1432"/>
                      </a:cubicBezTo>
                      <a:cubicBezTo>
                        <a:pt x="1528" y="1432"/>
                        <a:pt x="1985" y="739"/>
                        <a:pt x="1521" y="205"/>
                      </a:cubicBezTo>
                      <a:cubicBezTo>
                        <a:pt x="1377" y="61"/>
                        <a:pt x="1213" y="0"/>
                        <a:pt x="105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1" name="Google Shape;2451;p16"/>
                <p:cNvSpPr/>
                <p:nvPr/>
              </p:nvSpPr>
              <p:spPr>
                <a:xfrm>
                  <a:off x="54900" y="585200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26" y="1"/>
                      </a:moveTo>
                      <a:cubicBezTo>
                        <a:pt x="476" y="1"/>
                        <a:pt x="0" y="705"/>
                        <a:pt x="490" y="1194"/>
                      </a:cubicBezTo>
                      <a:cubicBezTo>
                        <a:pt x="643" y="1362"/>
                        <a:pt x="819" y="1432"/>
                        <a:pt x="989" y="1432"/>
                      </a:cubicBezTo>
                      <a:cubicBezTo>
                        <a:pt x="1528" y="1432"/>
                        <a:pt x="2009" y="730"/>
                        <a:pt x="1523" y="222"/>
                      </a:cubicBezTo>
                      <a:cubicBezTo>
                        <a:pt x="1368" y="66"/>
                        <a:pt x="1194" y="1"/>
                        <a:pt x="102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2" name="Google Shape;2452;p16"/>
                <p:cNvSpPr/>
                <p:nvPr/>
              </p:nvSpPr>
              <p:spPr>
                <a:xfrm>
                  <a:off x="-2734675" y="3180225"/>
                  <a:ext cx="50225" cy="35075"/>
                </a:xfrm>
                <a:custGeom>
                  <a:rect b="b" l="l" r="r" t="t"/>
                  <a:pathLst>
                    <a:path extrusionOk="0" h="1403" w="2009">
                      <a:moveTo>
                        <a:pt x="1013" y="0"/>
                      </a:moveTo>
                      <a:cubicBezTo>
                        <a:pt x="477" y="0"/>
                        <a:pt x="1" y="705"/>
                        <a:pt x="490" y="1194"/>
                      </a:cubicBezTo>
                      <a:cubicBezTo>
                        <a:pt x="637" y="1341"/>
                        <a:pt x="805" y="1402"/>
                        <a:pt x="968" y="1402"/>
                      </a:cubicBezTo>
                      <a:cubicBezTo>
                        <a:pt x="1514" y="1402"/>
                        <a:pt x="2008" y="713"/>
                        <a:pt x="1493" y="221"/>
                      </a:cubicBezTo>
                      <a:cubicBezTo>
                        <a:pt x="1345" y="66"/>
                        <a:pt x="1176" y="0"/>
                        <a:pt x="101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3" name="Google Shape;2453;p16"/>
                <p:cNvSpPr/>
                <p:nvPr/>
              </p:nvSpPr>
              <p:spPr>
                <a:xfrm>
                  <a:off x="-3560675" y="2610300"/>
                  <a:ext cx="50300" cy="35700"/>
                </a:xfrm>
                <a:custGeom>
                  <a:rect b="b" l="l" r="r" t="t"/>
                  <a:pathLst>
                    <a:path extrusionOk="0" h="1428" w="2012">
                      <a:moveTo>
                        <a:pt x="1039" y="1"/>
                      </a:moveTo>
                      <a:cubicBezTo>
                        <a:pt x="494" y="1"/>
                        <a:pt x="1" y="705"/>
                        <a:pt x="490" y="1194"/>
                      </a:cubicBezTo>
                      <a:cubicBezTo>
                        <a:pt x="648" y="1359"/>
                        <a:pt x="824" y="1428"/>
                        <a:pt x="993" y="1428"/>
                      </a:cubicBezTo>
                      <a:cubicBezTo>
                        <a:pt x="1541" y="1428"/>
                        <a:pt x="2011" y="709"/>
                        <a:pt x="1524" y="222"/>
                      </a:cubicBezTo>
                      <a:cubicBezTo>
                        <a:pt x="1375" y="66"/>
                        <a:pt x="1205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4" name="Google Shape;2454;p16"/>
                <p:cNvSpPr/>
                <p:nvPr/>
              </p:nvSpPr>
              <p:spPr>
                <a:xfrm>
                  <a:off x="-2691350" y="1535075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9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51" y="1340"/>
                        <a:pt x="826" y="1402"/>
                        <a:pt x="993" y="1402"/>
                      </a:cubicBezTo>
                      <a:cubicBezTo>
                        <a:pt x="1551" y="1402"/>
                        <a:pt x="2015" y="712"/>
                        <a:pt x="1523" y="221"/>
                      </a:cubicBezTo>
                      <a:cubicBezTo>
                        <a:pt x="1375" y="65"/>
                        <a:pt x="1204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5" name="Google Shape;2455;p16"/>
                <p:cNvSpPr/>
                <p:nvPr/>
              </p:nvSpPr>
              <p:spPr>
                <a:xfrm>
                  <a:off x="-1786450" y="914650"/>
                  <a:ext cx="50525" cy="35400"/>
                </a:xfrm>
                <a:custGeom>
                  <a:rect b="b" l="l" r="r" t="t"/>
                  <a:pathLst>
                    <a:path extrusionOk="0" h="1416" w="2021">
                      <a:moveTo>
                        <a:pt x="1060" y="0"/>
                      </a:moveTo>
                      <a:cubicBezTo>
                        <a:pt x="509" y="0"/>
                        <a:pt x="1" y="713"/>
                        <a:pt x="495" y="1208"/>
                      </a:cubicBezTo>
                      <a:cubicBezTo>
                        <a:pt x="649" y="1354"/>
                        <a:pt x="820" y="1416"/>
                        <a:pt x="984" y="1416"/>
                      </a:cubicBezTo>
                      <a:cubicBezTo>
                        <a:pt x="1538" y="1416"/>
                        <a:pt x="2021" y="720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6" name="Google Shape;2456;p16"/>
                <p:cNvSpPr/>
                <p:nvPr/>
              </p:nvSpPr>
              <p:spPr>
                <a:xfrm>
                  <a:off x="-1588800" y="242050"/>
                  <a:ext cx="50350" cy="35925"/>
                </a:xfrm>
                <a:custGeom>
                  <a:rect b="b" l="l" r="r" t="t"/>
                  <a:pathLst>
                    <a:path extrusionOk="0" h="1437" w="2014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50" y="1370"/>
                        <a:pt x="827" y="1436"/>
                        <a:pt x="996" y="1436"/>
                      </a:cubicBezTo>
                      <a:cubicBezTo>
                        <a:pt x="1543" y="1436"/>
                        <a:pt x="2013" y="743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7" name="Google Shape;2457;p16"/>
                <p:cNvSpPr/>
                <p:nvPr/>
              </p:nvSpPr>
              <p:spPr>
                <a:xfrm>
                  <a:off x="-943650" y="276250"/>
                  <a:ext cx="50325" cy="35900"/>
                </a:xfrm>
                <a:custGeom>
                  <a:rect b="b" l="l" r="r" t="t"/>
                  <a:pathLst>
                    <a:path extrusionOk="0" h="1436" w="2013">
                      <a:moveTo>
                        <a:pt x="1049" y="0"/>
                      </a:moveTo>
                      <a:cubicBezTo>
                        <a:pt x="501" y="0"/>
                        <a:pt x="0" y="696"/>
                        <a:pt x="492" y="1212"/>
                      </a:cubicBezTo>
                      <a:cubicBezTo>
                        <a:pt x="643" y="1370"/>
                        <a:pt x="816" y="1436"/>
                        <a:pt x="983" y="1436"/>
                      </a:cubicBezTo>
                      <a:cubicBezTo>
                        <a:pt x="1525" y="1436"/>
                        <a:pt x="2013" y="742"/>
                        <a:pt x="1525" y="209"/>
                      </a:cubicBezTo>
                      <a:cubicBezTo>
                        <a:pt x="1379" y="62"/>
                        <a:pt x="1212" y="0"/>
                        <a:pt x="104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8" name="Google Shape;2458;p16"/>
                <p:cNvSpPr/>
                <p:nvPr/>
              </p:nvSpPr>
              <p:spPr>
                <a:xfrm>
                  <a:off x="-625325" y="-5725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7" y="0"/>
                      </a:moveTo>
                      <a:cubicBezTo>
                        <a:pt x="491" y="0"/>
                        <a:pt x="0" y="714"/>
                        <a:pt x="495" y="1208"/>
                      </a:cubicBezTo>
                      <a:cubicBezTo>
                        <a:pt x="643" y="1363"/>
                        <a:pt x="813" y="1428"/>
                        <a:pt x="978" y="1428"/>
                      </a:cubicBezTo>
                      <a:cubicBezTo>
                        <a:pt x="1523" y="1428"/>
                        <a:pt x="2018" y="718"/>
                        <a:pt x="1528" y="205"/>
                      </a:cubicBezTo>
                      <a:cubicBezTo>
                        <a:pt x="1377" y="61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9" name="Google Shape;2459;p16"/>
                <p:cNvSpPr/>
                <p:nvPr/>
              </p:nvSpPr>
              <p:spPr>
                <a:xfrm>
                  <a:off x="1081525" y="3719750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8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43" y="1341"/>
                        <a:pt x="815" y="1402"/>
                        <a:pt x="980" y="1402"/>
                      </a:cubicBezTo>
                      <a:cubicBezTo>
                        <a:pt x="1533" y="1402"/>
                        <a:pt x="2014" y="713"/>
                        <a:pt x="1523" y="221"/>
                      </a:cubicBezTo>
                      <a:cubicBezTo>
                        <a:pt x="1374" y="65"/>
                        <a:pt x="1204" y="0"/>
                        <a:pt x="103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0" name="Google Shape;2460;p16"/>
                <p:cNvSpPr/>
                <p:nvPr/>
              </p:nvSpPr>
              <p:spPr>
                <a:xfrm>
                  <a:off x="1127050" y="429530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45" y="1365"/>
                        <a:pt x="816" y="1429"/>
                        <a:pt x="980" y="1429"/>
                      </a:cubicBezTo>
                      <a:cubicBezTo>
                        <a:pt x="1534" y="1429"/>
                        <a:pt x="2018" y="701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1" name="Google Shape;2461;p16"/>
                <p:cNvSpPr/>
                <p:nvPr/>
              </p:nvSpPr>
              <p:spPr>
                <a:xfrm>
                  <a:off x="1924175" y="4419925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57" y="1346"/>
                        <a:pt x="838" y="1415"/>
                        <a:pt x="1008" y="1415"/>
                      </a:cubicBezTo>
                      <a:cubicBezTo>
                        <a:pt x="1561" y="1415"/>
                        <a:pt x="2014" y="696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462" name="Google Shape;2462;p16"/>
          <p:cNvSpPr txBox="1"/>
          <p:nvPr>
            <p:ph type="title"/>
          </p:nvPr>
        </p:nvSpPr>
        <p:spPr>
          <a:xfrm>
            <a:off x="4772350" y="3051700"/>
            <a:ext cx="3487200" cy="48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2463" name="Google Shape;2463;p16"/>
          <p:cNvSpPr txBox="1"/>
          <p:nvPr>
            <p:ph idx="1" type="subTitle"/>
          </p:nvPr>
        </p:nvSpPr>
        <p:spPr>
          <a:xfrm>
            <a:off x="4772275" y="1610025"/>
            <a:ext cx="34872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6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5" name="Google Shape;2465;p17"/>
          <p:cNvGrpSpPr/>
          <p:nvPr/>
        </p:nvGrpSpPr>
        <p:grpSpPr>
          <a:xfrm flipH="1" rot="10800000">
            <a:off x="-672042" y="438157"/>
            <a:ext cx="10488084" cy="6107348"/>
            <a:chOff x="-120550" y="-133450"/>
            <a:chExt cx="7847425" cy="4570000"/>
          </a:xfrm>
        </p:grpSpPr>
        <p:sp>
          <p:nvSpPr>
            <p:cNvPr id="2466" name="Google Shape;2466;p17"/>
            <p:cNvSpPr/>
            <p:nvPr/>
          </p:nvSpPr>
          <p:spPr>
            <a:xfrm>
              <a:off x="3043625" y="8544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7"/>
            <p:cNvSpPr/>
            <p:nvPr/>
          </p:nvSpPr>
          <p:spPr>
            <a:xfrm>
              <a:off x="3832400" y="10747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7"/>
            <p:cNvSpPr/>
            <p:nvPr/>
          </p:nvSpPr>
          <p:spPr>
            <a:xfrm>
              <a:off x="3821775" y="7966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7"/>
            <p:cNvSpPr/>
            <p:nvPr/>
          </p:nvSpPr>
          <p:spPr>
            <a:xfrm>
              <a:off x="3083150" y="1124175"/>
              <a:ext cx="24350" cy="25850"/>
            </a:xfrm>
            <a:custGeom>
              <a:rect b="b" l="l" r="r" t="t"/>
              <a:pathLst>
                <a:path extrusionOk="0" h="1034" w="974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7"/>
            <p:cNvSpPr/>
            <p:nvPr/>
          </p:nvSpPr>
          <p:spPr>
            <a:xfrm>
              <a:off x="1774625" y="761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7"/>
            <p:cNvSpPr/>
            <p:nvPr/>
          </p:nvSpPr>
          <p:spPr>
            <a:xfrm>
              <a:off x="2267775" y="82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7"/>
            <p:cNvSpPr/>
            <p:nvPr/>
          </p:nvSpPr>
          <p:spPr>
            <a:xfrm>
              <a:off x="2434200" y="767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7"/>
            <p:cNvSpPr/>
            <p:nvPr/>
          </p:nvSpPr>
          <p:spPr>
            <a:xfrm>
              <a:off x="1608950" y="13475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7"/>
            <p:cNvSpPr/>
            <p:nvPr/>
          </p:nvSpPr>
          <p:spPr>
            <a:xfrm>
              <a:off x="2525400" y="967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7"/>
            <p:cNvSpPr/>
            <p:nvPr/>
          </p:nvSpPr>
          <p:spPr>
            <a:xfrm>
              <a:off x="2292850" y="1350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7"/>
            <p:cNvSpPr/>
            <p:nvPr/>
          </p:nvSpPr>
          <p:spPr>
            <a:xfrm>
              <a:off x="2779950" y="923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7"/>
            <p:cNvSpPr/>
            <p:nvPr/>
          </p:nvSpPr>
          <p:spPr>
            <a:xfrm>
              <a:off x="3086950" y="5481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7"/>
            <p:cNvSpPr/>
            <p:nvPr/>
          </p:nvSpPr>
          <p:spPr>
            <a:xfrm>
              <a:off x="2854425" y="7092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7"/>
            <p:cNvSpPr/>
            <p:nvPr/>
          </p:nvSpPr>
          <p:spPr>
            <a:xfrm>
              <a:off x="1967625" y="14440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7"/>
            <p:cNvSpPr/>
            <p:nvPr/>
          </p:nvSpPr>
          <p:spPr>
            <a:xfrm>
              <a:off x="1424300" y="101322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7"/>
            <p:cNvSpPr/>
            <p:nvPr/>
          </p:nvSpPr>
          <p:spPr>
            <a:xfrm>
              <a:off x="1719900" y="108390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7"/>
            <p:cNvSpPr/>
            <p:nvPr/>
          </p:nvSpPr>
          <p:spPr>
            <a:xfrm>
              <a:off x="2843025" y="49955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7"/>
            <p:cNvSpPr/>
            <p:nvPr/>
          </p:nvSpPr>
          <p:spPr>
            <a:xfrm>
              <a:off x="1463825" y="14767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7"/>
            <p:cNvSpPr/>
            <p:nvPr/>
          </p:nvSpPr>
          <p:spPr>
            <a:xfrm>
              <a:off x="1924325" y="1191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7"/>
            <p:cNvSpPr/>
            <p:nvPr/>
          </p:nvSpPr>
          <p:spPr>
            <a:xfrm>
              <a:off x="1912925" y="8969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7"/>
            <p:cNvSpPr/>
            <p:nvPr/>
          </p:nvSpPr>
          <p:spPr>
            <a:xfrm>
              <a:off x="1605150" y="1197875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7"/>
            <p:cNvSpPr/>
            <p:nvPr/>
          </p:nvSpPr>
          <p:spPr>
            <a:xfrm>
              <a:off x="2583150" y="108617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7"/>
            <p:cNvSpPr/>
            <p:nvPr/>
          </p:nvSpPr>
          <p:spPr>
            <a:xfrm>
              <a:off x="1608950" y="1570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7"/>
            <p:cNvSpPr/>
            <p:nvPr/>
          </p:nvSpPr>
          <p:spPr>
            <a:xfrm>
              <a:off x="1942550" y="539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7"/>
            <p:cNvSpPr/>
            <p:nvPr/>
          </p:nvSpPr>
          <p:spPr>
            <a:xfrm>
              <a:off x="2779950" y="134757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7"/>
            <p:cNvSpPr/>
            <p:nvPr/>
          </p:nvSpPr>
          <p:spPr>
            <a:xfrm>
              <a:off x="1224450" y="827800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7"/>
            <p:cNvSpPr/>
            <p:nvPr/>
          </p:nvSpPr>
          <p:spPr>
            <a:xfrm>
              <a:off x="488875" y="10223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7"/>
            <p:cNvSpPr/>
            <p:nvPr/>
          </p:nvSpPr>
          <p:spPr>
            <a:xfrm>
              <a:off x="693300" y="956225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7"/>
            <p:cNvSpPr/>
            <p:nvPr/>
          </p:nvSpPr>
          <p:spPr>
            <a:xfrm>
              <a:off x="848300" y="1102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7"/>
            <p:cNvSpPr/>
            <p:nvPr/>
          </p:nvSpPr>
          <p:spPr>
            <a:xfrm>
              <a:off x="1039050" y="107402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7"/>
            <p:cNvSpPr/>
            <p:nvPr/>
          </p:nvSpPr>
          <p:spPr>
            <a:xfrm>
              <a:off x="645425" y="25041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7"/>
            <p:cNvSpPr/>
            <p:nvPr/>
          </p:nvSpPr>
          <p:spPr>
            <a:xfrm>
              <a:off x="2251075" y="703200"/>
              <a:ext cx="12925" cy="12925"/>
            </a:xfrm>
            <a:custGeom>
              <a:rect b="b" l="l" r="r" t="t"/>
              <a:pathLst>
                <a:path extrusionOk="0" h="517" w="517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7"/>
            <p:cNvSpPr/>
            <p:nvPr/>
          </p:nvSpPr>
          <p:spPr>
            <a:xfrm>
              <a:off x="806500" y="2165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7"/>
            <p:cNvSpPr/>
            <p:nvPr/>
          </p:nvSpPr>
          <p:spPr>
            <a:xfrm>
              <a:off x="876425" y="11743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7"/>
            <p:cNvSpPr/>
            <p:nvPr/>
          </p:nvSpPr>
          <p:spPr>
            <a:xfrm>
              <a:off x="653025" y="58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7"/>
            <p:cNvSpPr/>
            <p:nvPr/>
          </p:nvSpPr>
          <p:spPr>
            <a:xfrm>
              <a:off x="280675" y="728275"/>
              <a:ext cx="13700" cy="12925"/>
            </a:xfrm>
            <a:custGeom>
              <a:rect b="b" l="l" r="r" t="t"/>
              <a:pathLst>
                <a:path extrusionOk="0" h="517" w="548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7"/>
            <p:cNvSpPr/>
            <p:nvPr/>
          </p:nvSpPr>
          <p:spPr>
            <a:xfrm>
              <a:off x="352850" y="5626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7"/>
            <p:cNvSpPr/>
            <p:nvPr/>
          </p:nvSpPr>
          <p:spPr>
            <a:xfrm>
              <a:off x="615775" y="629475"/>
              <a:ext cx="13700" cy="12200"/>
            </a:xfrm>
            <a:custGeom>
              <a:rect b="b" l="l" r="r" t="t"/>
              <a:pathLst>
                <a:path extrusionOk="0" h="488" w="548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7"/>
            <p:cNvSpPr/>
            <p:nvPr/>
          </p:nvSpPr>
          <p:spPr>
            <a:xfrm>
              <a:off x="906825" y="3757950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7"/>
            <p:cNvSpPr/>
            <p:nvPr/>
          </p:nvSpPr>
          <p:spPr>
            <a:xfrm>
              <a:off x="7275475" y="421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7"/>
            <p:cNvSpPr/>
            <p:nvPr/>
          </p:nvSpPr>
          <p:spPr>
            <a:xfrm>
              <a:off x="555750" y="37655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7"/>
            <p:cNvSpPr/>
            <p:nvPr/>
          </p:nvSpPr>
          <p:spPr>
            <a:xfrm>
              <a:off x="647700" y="29235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7"/>
            <p:cNvSpPr/>
            <p:nvPr/>
          </p:nvSpPr>
          <p:spPr>
            <a:xfrm>
              <a:off x="351325" y="39243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7"/>
            <p:cNvSpPr/>
            <p:nvPr/>
          </p:nvSpPr>
          <p:spPr>
            <a:xfrm>
              <a:off x="697850" y="35315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7"/>
            <p:cNvSpPr/>
            <p:nvPr/>
          </p:nvSpPr>
          <p:spPr>
            <a:xfrm>
              <a:off x="732050" y="31994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7"/>
            <p:cNvSpPr/>
            <p:nvPr/>
          </p:nvSpPr>
          <p:spPr>
            <a:xfrm>
              <a:off x="314850" y="3972225"/>
              <a:ext cx="13725" cy="12950"/>
            </a:xfrm>
            <a:custGeom>
              <a:rect b="b" l="l" r="r" t="t"/>
              <a:pathLst>
                <a:path extrusionOk="0" h="518" w="549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7"/>
            <p:cNvSpPr/>
            <p:nvPr/>
          </p:nvSpPr>
          <p:spPr>
            <a:xfrm>
              <a:off x="529150" y="3017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7"/>
            <p:cNvSpPr/>
            <p:nvPr/>
          </p:nvSpPr>
          <p:spPr>
            <a:xfrm>
              <a:off x="298150" y="32708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7"/>
            <p:cNvSpPr/>
            <p:nvPr/>
          </p:nvSpPr>
          <p:spPr>
            <a:xfrm>
              <a:off x="291300" y="3027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7"/>
            <p:cNvSpPr/>
            <p:nvPr/>
          </p:nvSpPr>
          <p:spPr>
            <a:xfrm>
              <a:off x="364250" y="33901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7"/>
            <p:cNvSpPr/>
            <p:nvPr/>
          </p:nvSpPr>
          <p:spPr>
            <a:xfrm>
              <a:off x="7055100" y="38871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7"/>
            <p:cNvSpPr/>
            <p:nvPr/>
          </p:nvSpPr>
          <p:spPr>
            <a:xfrm>
              <a:off x="7236725" y="3681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7"/>
            <p:cNvSpPr/>
            <p:nvPr/>
          </p:nvSpPr>
          <p:spPr>
            <a:xfrm>
              <a:off x="327775" y="34380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7"/>
            <p:cNvSpPr/>
            <p:nvPr/>
          </p:nvSpPr>
          <p:spPr>
            <a:xfrm>
              <a:off x="3290600" y="5041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7"/>
            <p:cNvSpPr/>
            <p:nvPr/>
          </p:nvSpPr>
          <p:spPr>
            <a:xfrm>
              <a:off x="4995800" y="10109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7"/>
            <p:cNvSpPr/>
            <p:nvPr/>
          </p:nvSpPr>
          <p:spPr>
            <a:xfrm>
              <a:off x="6143250" y="1058825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7"/>
            <p:cNvSpPr/>
            <p:nvPr/>
          </p:nvSpPr>
          <p:spPr>
            <a:xfrm>
              <a:off x="5658425" y="782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17"/>
            <p:cNvSpPr/>
            <p:nvPr/>
          </p:nvSpPr>
          <p:spPr>
            <a:xfrm>
              <a:off x="5652350" y="969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17"/>
            <p:cNvSpPr/>
            <p:nvPr/>
          </p:nvSpPr>
          <p:spPr>
            <a:xfrm>
              <a:off x="3344550" y="1516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7"/>
            <p:cNvSpPr/>
            <p:nvPr/>
          </p:nvSpPr>
          <p:spPr>
            <a:xfrm>
              <a:off x="5385625" y="84225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7"/>
            <p:cNvSpPr/>
            <p:nvPr/>
          </p:nvSpPr>
          <p:spPr>
            <a:xfrm>
              <a:off x="5396275" y="5314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7"/>
            <p:cNvSpPr/>
            <p:nvPr/>
          </p:nvSpPr>
          <p:spPr>
            <a:xfrm>
              <a:off x="5099150" y="846800"/>
              <a:ext cx="25850" cy="25875"/>
            </a:xfrm>
            <a:custGeom>
              <a:rect b="b" l="l" r="r" t="t"/>
              <a:pathLst>
                <a:path extrusionOk="0" h="1035" w="1034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7"/>
            <p:cNvSpPr/>
            <p:nvPr/>
          </p:nvSpPr>
          <p:spPr>
            <a:xfrm>
              <a:off x="4022375" y="6530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7"/>
            <p:cNvSpPr/>
            <p:nvPr/>
          </p:nvSpPr>
          <p:spPr>
            <a:xfrm>
              <a:off x="4644725" y="6538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7"/>
            <p:cNvSpPr/>
            <p:nvPr/>
          </p:nvSpPr>
          <p:spPr>
            <a:xfrm>
              <a:off x="5827125" y="4919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7"/>
            <p:cNvSpPr/>
            <p:nvPr/>
          </p:nvSpPr>
          <p:spPr>
            <a:xfrm>
              <a:off x="6405400" y="6834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17"/>
            <p:cNvSpPr/>
            <p:nvPr/>
          </p:nvSpPr>
          <p:spPr>
            <a:xfrm>
              <a:off x="6020125" y="6203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17"/>
            <p:cNvSpPr/>
            <p:nvPr/>
          </p:nvSpPr>
          <p:spPr>
            <a:xfrm>
              <a:off x="4245025" y="6788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7"/>
            <p:cNvSpPr/>
            <p:nvPr/>
          </p:nvSpPr>
          <p:spPr>
            <a:xfrm>
              <a:off x="4746550" y="1112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7"/>
            <p:cNvSpPr/>
            <p:nvPr/>
          </p:nvSpPr>
          <p:spPr>
            <a:xfrm>
              <a:off x="5862825" y="68115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7"/>
            <p:cNvSpPr/>
            <p:nvPr/>
          </p:nvSpPr>
          <p:spPr>
            <a:xfrm>
              <a:off x="5884875" y="936475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7"/>
            <p:cNvSpPr/>
            <p:nvPr/>
          </p:nvSpPr>
          <p:spPr>
            <a:xfrm>
              <a:off x="6180475" y="627950"/>
              <a:ext cx="12175" cy="12950"/>
            </a:xfrm>
            <a:custGeom>
              <a:rect b="b" l="l" r="r" t="t"/>
              <a:pathLst>
                <a:path extrusionOk="0" h="518" w="487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7"/>
            <p:cNvSpPr/>
            <p:nvPr/>
          </p:nvSpPr>
          <p:spPr>
            <a:xfrm>
              <a:off x="5481375" y="7693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7"/>
            <p:cNvSpPr/>
            <p:nvPr/>
          </p:nvSpPr>
          <p:spPr>
            <a:xfrm>
              <a:off x="4619650" y="1207000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17"/>
            <p:cNvSpPr/>
            <p:nvPr/>
          </p:nvSpPr>
          <p:spPr>
            <a:xfrm>
              <a:off x="4659175" y="763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17"/>
            <p:cNvSpPr/>
            <p:nvPr/>
          </p:nvSpPr>
          <p:spPr>
            <a:xfrm>
              <a:off x="4497300" y="819450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17"/>
            <p:cNvSpPr/>
            <p:nvPr/>
          </p:nvSpPr>
          <p:spPr>
            <a:xfrm>
              <a:off x="6083975" y="13620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17"/>
            <p:cNvSpPr/>
            <p:nvPr/>
          </p:nvSpPr>
          <p:spPr>
            <a:xfrm>
              <a:off x="4670575" y="9934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17"/>
            <p:cNvSpPr/>
            <p:nvPr/>
          </p:nvSpPr>
          <p:spPr>
            <a:xfrm>
              <a:off x="5215400" y="701675"/>
              <a:ext cx="12200" cy="12175"/>
            </a:xfrm>
            <a:custGeom>
              <a:rect b="b" l="l" r="r" t="t"/>
              <a:pathLst>
                <a:path extrusionOk="0" h="487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17"/>
            <p:cNvSpPr/>
            <p:nvPr/>
          </p:nvSpPr>
          <p:spPr>
            <a:xfrm>
              <a:off x="6818775" y="9311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17"/>
            <p:cNvSpPr/>
            <p:nvPr/>
          </p:nvSpPr>
          <p:spPr>
            <a:xfrm>
              <a:off x="7305125" y="549700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17"/>
            <p:cNvSpPr/>
            <p:nvPr/>
          </p:nvSpPr>
          <p:spPr>
            <a:xfrm>
              <a:off x="7207100" y="643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17"/>
            <p:cNvSpPr/>
            <p:nvPr/>
          </p:nvSpPr>
          <p:spPr>
            <a:xfrm>
              <a:off x="7170625" y="1497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17"/>
            <p:cNvSpPr/>
            <p:nvPr/>
          </p:nvSpPr>
          <p:spPr>
            <a:xfrm>
              <a:off x="6975325" y="121612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17"/>
            <p:cNvSpPr/>
            <p:nvPr/>
          </p:nvSpPr>
          <p:spPr>
            <a:xfrm>
              <a:off x="6742025" y="5816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7"/>
            <p:cNvSpPr/>
            <p:nvPr/>
          </p:nvSpPr>
          <p:spPr>
            <a:xfrm>
              <a:off x="6898575" y="19676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7"/>
            <p:cNvSpPr/>
            <p:nvPr/>
          </p:nvSpPr>
          <p:spPr>
            <a:xfrm>
              <a:off x="6875025" y="15079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7"/>
            <p:cNvSpPr/>
            <p:nvPr/>
          </p:nvSpPr>
          <p:spPr>
            <a:xfrm>
              <a:off x="6900850" y="2232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7"/>
            <p:cNvSpPr/>
            <p:nvPr/>
          </p:nvSpPr>
          <p:spPr>
            <a:xfrm>
              <a:off x="510150" y="21067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7"/>
            <p:cNvSpPr/>
            <p:nvPr/>
          </p:nvSpPr>
          <p:spPr>
            <a:xfrm>
              <a:off x="405300" y="18719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7"/>
            <p:cNvSpPr/>
            <p:nvPr/>
          </p:nvSpPr>
          <p:spPr>
            <a:xfrm>
              <a:off x="401500" y="19760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7"/>
            <p:cNvSpPr/>
            <p:nvPr/>
          </p:nvSpPr>
          <p:spPr>
            <a:xfrm>
              <a:off x="741925" y="1534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7"/>
            <p:cNvSpPr/>
            <p:nvPr/>
          </p:nvSpPr>
          <p:spPr>
            <a:xfrm>
              <a:off x="2335425" y="180427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7"/>
            <p:cNvSpPr/>
            <p:nvPr/>
          </p:nvSpPr>
          <p:spPr>
            <a:xfrm>
              <a:off x="264700" y="2153825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7"/>
            <p:cNvSpPr/>
            <p:nvPr/>
          </p:nvSpPr>
          <p:spPr>
            <a:xfrm>
              <a:off x="444050" y="1482075"/>
              <a:ext cx="12925" cy="12950"/>
            </a:xfrm>
            <a:custGeom>
              <a:rect b="b" l="l" r="r" t="t"/>
              <a:pathLst>
                <a:path extrusionOk="0" h="518" w="517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7"/>
            <p:cNvSpPr/>
            <p:nvPr/>
          </p:nvSpPr>
          <p:spPr>
            <a:xfrm>
              <a:off x="741925" y="16363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7"/>
            <p:cNvSpPr/>
            <p:nvPr/>
          </p:nvSpPr>
          <p:spPr>
            <a:xfrm>
              <a:off x="1114275" y="13893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7"/>
            <p:cNvSpPr/>
            <p:nvPr/>
          </p:nvSpPr>
          <p:spPr>
            <a:xfrm>
              <a:off x="565625" y="1643175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7"/>
            <p:cNvSpPr/>
            <p:nvPr/>
          </p:nvSpPr>
          <p:spPr>
            <a:xfrm>
              <a:off x="450125" y="26637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7"/>
            <p:cNvSpPr/>
            <p:nvPr/>
          </p:nvSpPr>
          <p:spPr>
            <a:xfrm>
              <a:off x="902250" y="1643925"/>
              <a:ext cx="12200" cy="12200"/>
            </a:xfrm>
            <a:custGeom>
              <a:rect b="b" l="l" r="r" t="t"/>
              <a:pathLst>
                <a:path extrusionOk="0" h="488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7"/>
            <p:cNvSpPr/>
            <p:nvPr/>
          </p:nvSpPr>
          <p:spPr>
            <a:xfrm>
              <a:off x="260150" y="17275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7"/>
            <p:cNvSpPr/>
            <p:nvPr/>
          </p:nvSpPr>
          <p:spPr>
            <a:xfrm>
              <a:off x="317150" y="44114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7"/>
            <p:cNvSpPr/>
            <p:nvPr/>
          </p:nvSpPr>
          <p:spPr>
            <a:xfrm>
              <a:off x="710000" y="13339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7"/>
            <p:cNvSpPr/>
            <p:nvPr/>
          </p:nvSpPr>
          <p:spPr>
            <a:xfrm>
              <a:off x="406050" y="23726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7"/>
            <p:cNvSpPr/>
            <p:nvPr/>
          </p:nvSpPr>
          <p:spPr>
            <a:xfrm>
              <a:off x="1032200" y="561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7"/>
            <p:cNvSpPr/>
            <p:nvPr/>
          </p:nvSpPr>
          <p:spPr>
            <a:xfrm>
              <a:off x="7012550" y="16599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7"/>
            <p:cNvSpPr/>
            <p:nvPr/>
          </p:nvSpPr>
          <p:spPr>
            <a:xfrm>
              <a:off x="7330950" y="16067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7"/>
            <p:cNvSpPr/>
            <p:nvPr/>
          </p:nvSpPr>
          <p:spPr>
            <a:xfrm>
              <a:off x="7109825" y="11424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7"/>
            <p:cNvSpPr/>
            <p:nvPr/>
          </p:nvSpPr>
          <p:spPr>
            <a:xfrm>
              <a:off x="7294475" y="13787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7"/>
            <p:cNvSpPr/>
            <p:nvPr/>
          </p:nvSpPr>
          <p:spPr>
            <a:xfrm>
              <a:off x="6552825" y="1257150"/>
              <a:ext cx="25850" cy="25850"/>
            </a:xfrm>
            <a:custGeom>
              <a:rect b="b" l="l" r="r" t="t"/>
              <a:pathLst>
                <a:path extrusionOk="0" h="1034" w="1034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7"/>
            <p:cNvSpPr/>
            <p:nvPr/>
          </p:nvSpPr>
          <p:spPr>
            <a:xfrm>
              <a:off x="7284600" y="1005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7"/>
            <p:cNvSpPr/>
            <p:nvPr/>
          </p:nvSpPr>
          <p:spPr>
            <a:xfrm>
              <a:off x="7193400" y="26728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7"/>
            <p:cNvSpPr/>
            <p:nvPr/>
          </p:nvSpPr>
          <p:spPr>
            <a:xfrm>
              <a:off x="7316500" y="9577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7"/>
            <p:cNvSpPr/>
            <p:nvPr/>
          </p:nvSpPr>
          <p:spPr>
            <a:xfrm>
              <a:off x="321700" y="93000"/>
              <a:ext cx="7202275" cy="3167250"/>
            </a:xfrm>
            <a:custGeom>
              <a:rect b="b" l="l" r="r" t="t"/>
              <a:pathLst>
                <a:path extrusionOk="0" h="126690" w="288091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7"/>
            <p:cNvSpPr/>
            <p:nvPr/>
          </p:nvSpPr>
          <p:spPr>
            <a:xfrm>
              <a:off x="116525" y="83125"/>
              <a:ext cx="7355800" cy="3179400"/>
            </a:xfrm>
            <a:custGeom>
              <a:rect b="b" l="l" r="r" t="t"/>
              <a:pathLst>
                <a:path extrusionOk="0" h="127176" w="294232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7"/>
            <p:cNvSpPr/>
            <p:nvPr/>
          </p:nvSpPr>
          <p:spPr>
            <a:xfrm>
              <a:off x="326250" y="3390150"/>
              <a:ext cx="360975" cy="210525"/>
            </a:xfrm>
            <a:custGeom>
              <a:rect b="b" l="l" r="r" t="t"/>
              <a:pathLst>
                <a:path extrusionOk="0" h="8421" w="14439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7"/>
            <p:cNvSpPr/>
            <p:nvPr/>
          </p:nvSpPr>
          <p:spPr>
            <a:xfrm>
              <a:off x="377175" y="33802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7"/>
            <p:cNvSpPr/>
            <p:nvPr/>
          </p:nvSpPr>
          <p:spPr>
            <a:xfrm>
              <a:off x="675050" y="353150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7"/>
            <p:cNvSpPr/>
            <p:nvPr/>
          </p:nvSpPr>
          <p:spPr>
            <a:xfrm>
              <a:off x="314850" y="35869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7"/>
            <p:cNvSpPr/>
            <p:nvPr/>
          </p:nvSpPr>
          <p:spPr>
            <a:xfrm>
              <a:off x="3022350" y="10291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7"/>
            <p:cNvSpPr/>
            <p:nvPr/>
          </p:nvSpPr>
          <p:spPr>
            <a:xfrm>
              <a:off x="4840025" y="15770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7"/>
            <p:cNvSpPr/>
            <p:nvPr/>
          </p:nvSpPr>
          <p:spPr>
            <a:xfrm>
              <a:off x="4408400" y="7966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7"/>
            <p:cNvSpPr/>
            <p:nvPr/>
          </p:nvSpPr>
          <p:spPr>
            <a:xfrm>
              <a:off x="4847625" y="13521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7"/>
            <p:cNvSpPr/>
            <p:nvPr/>
          </p:nvSpPr>
          <p:spPr>
            <a:xfrm>
              <a:off x="4903850" y="1082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7"/>
            <p:cNvSpPr/>
            <p:nvPr/>
          </p:nvSpPr>
          <p:spPr>
            <a:xfrm>
              <a:off x="5694150" y="13909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7"/>
            <p:cNvSpPr/>
            <p:nvPr/>
          </p:nvSpPr>
          <p:spPr>
            <a:xfrm>
              <a:off x="5516325" y="1629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7"/>
            <p:cNvSpPr/>
            <p:nvPr/>
          </p:nvSpPr>
          <p:spPr>
            <a:xfrm>
              <a:off x="5972250" y="135670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7"/>
            <p:cNvSpPr/>
            <p:nvPr/>
          </p:nvSpPr>
          <p:spPr>
            <a:xfrm>
              <a:off x="5958575" y="5086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7"/>
            <p:cNvSpPr/>
            <p:nvPr/>
          </p:nvSpPr>
          <p:spPr>
            <a:xfrm>
              <a:off x="6366650" y="5345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7"/>
            <p:cNvSpPr/>
            <p:nvPr/>
          </p:nvSpPr>
          <p:spPr>
            <a:xfrm>
              <a:off x="5844600" y="177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7"/>
            <p:cNvSpPr/>
            <p:nvPr/>
          </p:nvSpPr>
          <p:spPr>
            <a:xfrm>
              <a:off x="6049000" y="203452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7"/>
            <p:cNvSpPr/>
            <p:nvPr/>
          </p:nvSpPr>
          <p:spPr>
            <a:xfrm>
              <a:off x="6694150" y="2762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7"/>
            <p:cNvSpPr/>
            <p:nvPr/>
          </p:nvSpPr>
          <p:spPr>
            <a:xfrm>
              <a:off x="6564975" y="29046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7"/>
            <p:cNvSpPr/>
            <p:nvPr/>
          </p:nvSpPr>
          <p:spPr>
            <a:xfrm>
              <a:off x="6713150" y="3058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7"/>
            <p:cNvSpPr/>
            <p:nvPr/>
          </p:nvSpPr>
          <p:spPr>
            <a:xfrm>
              <a:off x="7274725" y="29342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7"/>
            <p:cNvSpPr/>
            <p:nvPr/>
          </p:nvSpPr>
          <p:spPr>
            <a:xfrm>
              <a:off x="5814975" y="207327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17"/>
            <p:cNvSpPr/>
            <p:nvPr/>
          </p:nvSpPr>
          <p:spPr>
            <a:xfrm>
              <a:off x="6249625" y="226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17"/>
            <p:cNvSpPr/>
            <p:nvPr/>
          </p:nvSpPr>
          <p:spPr>
            <a:xfrm>
              <a:off x="1756375" y="17723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17"/>
            <p:cNvSpPr/>
            <p:nvPr/>
          </p:nvSpPr>
          <p:spPr>
            <a:xfrm>
              <a:off x="1823250" y="18810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7"/>
            <p:cNvSpPr/>
            <p:nvPr/>
          </p:nvSpPr>
          <p:spPr>
            <a:xfrm>
              <a:off x="7180500" y="3434225"/>
              <a:ext cx="106400" cy="78300"/>
            </a:xfrm>
            <a:custGeom>
              <a:rect b="b" l="l" r="r" t="t"/>
              <a:pathLst>
                <a:path extrusionOk="0" h="3132" w="4256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17"/>
            <p:cNvSpPr/>
            <p:nvPr/>
          </p:nvSpPr>
          <p:spPr>
            <a:xfrm>
              <a:off x="7169100" y="3498050"/>
              <a:ext cx="25100" cy="24425"/>
            </a:xfrm>
            <a:custGeom>
              <a:rect b="b" l="l" r="r" t="t"/>
              <a:pathLst>
                <a:path extrusionOk="0" h="977" w="1004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17"/>
            <p:cNvSpPr/>
            <p:nvPr/>
          </p:nvSpPr>
          <p:spPr>
            <a:xfrm>
              <a:off x="7273950" y="3422075"/>
              <a:ext cx="24350" cy="24425"/>
            </a:xfrm>
            <a:custGeom>
              <a:rect b="b" l="l" r="r" t="t"/>
              <a:pathLst>
                <a:path extrusionOk="0" h="977" w="974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17"/>
            <p:cNvSpPr/>
            <p:nvPr/>
          </p:nvSpPr>
          <p:spPr>
            <a:xfrm>
              <a:off x="1498025" y="23308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17"/>
            <p:cNvSpPr/>
            <p:nvPr/>
          </p:nvSpPr>
          <p:spPr>
            <a:xfrm>
              <a:off x="893900" y="21158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17"/>
            <p:cNvSpPr/>
            <p:nvPr/>
          </p:nvSpPr>
          <p:spPr>
            <a:xfrm>
              <a:off x="473675" y="1927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17"/>
            <p:cNvSpPr/>
            <p:nvPr/>
          </p:nvSpPr>
          <p:spPr>
            <a:xfrm>
              <a:off x="760925" y="7715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17"/>
            <p:cNvSpPr/>
            <p:nvPr/>
          </p:nvSpPr>
          <p:spPr>
            <a:xfrm>
              <a:off x="670500" y="20124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17"/>
            <p:cNvSpPr/>
            <p:nvPr/>
          </p:nvSpPr>
          <p:spPr>
            <a:xfrm>
              <a:off x="696325" y="24463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17"/>
            <p:cNvSpPr/>
            <p:nvPr/>
          </p:nvSpPr>
          <p:spPr>
            <a:xfrm>
              <a:off x="1080825" y="27928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17"/>
            <p:cNvSpPr/>
            <p:nvPr/>
          </p:nvSpPr>
          <p:spPr>
            <a:xfrm>
              <a:off x="1358950" y="28058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17"/>
            <p:cNvSpPr/>
            <p:nvPr/>
          </p:nvSpPr>
          <p:spPr>
            <a:xfrm>
              <a:off x="2108200" y="15763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17"/>
            <p:cNvSpPr/>
            <p:nvPr/>
          </p:nvSpPr>
          <p:spPr>
            <a:xfrm>
              <a:off x="2468400" y="1520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17"/>
            <p:cNvSpPr/>
            <p:nvPr/>
          </p:nvSpPr>
          <p:spPr>
            <a:xfrm>
              <a:off x="1943300" y="13407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7"/>
            <p:cNvSpPr/>
            <p:nvPr/>
          </p:nvSpPr>
          <p:spPr>
            <a:xfrm>
              <a:off x="1476725" y="964600"/>
              <a:ext cx="25125" cy="24325"/>
            </a:xfrm>
            <a:custGeom>
              <a:rect b="b" l="l" r="r" t="t"/>
              <a:pathLst>
                <a:path extrusionOk="0" h="973" w="1005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7"/>
            <p:cNvSpPr/>
            <p:nvPr/>
          </p:nvSpPr>
          <p:spPr>
            <a:xfrm>
              <a:off x="1476725" y="123055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7"/>
            <p:cNvSpPr/>
            <p:nvPr/>
          </p:nvSpPr>
          <p:spPr>
            <a:xfrm>
              <a:off x="1259400" y="166597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7"/>
            <p:cNvSpPr/>
            <p:nvPr/>
          </p:nvSpPr>
          <p:spPr>
            <a:xfrm>
              <a:off x="4067975" y="835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7"/>
            <p:cNvSpPr/>
            <p:nvPr/>
          </p:nvSpPr>
          <p:spPr>
            <a:xfrm>
              <a:off x="3581650" y="6606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7"/>
            <p:cNvSpPr/>
            <p:nvPr/>
          </p:nvSpPr>
          <p:spPr>
            <a:xfrm>
              <a:off x="2974475" y="6446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7"/>
            <p:cNvSpPr/>
            <p:nvPr/>
          </p:nvSpPr>
          <p:spPr>
            <a:xfrm>
              <a:off x="2615825" y="9425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17"/>
            <p:cNvSpPr/>
            <p:nvPr/>
          </p:nvSpPr>
          <p:spPr>
            <a:xfrm>
              <a:off x="2124925" y="6880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17"/>
            <p:cNvSpPr/>
            <p:nvPr/>
          </p:nvSpPr>
          <p:spPr>
            <a:xfrm>
              <a:off x="1798925" y="9068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17"/>
            <p:cNvSpPr/>
            <p:nvPr/>
          </p:nvSpPr>
          <p:spPr>
            <a:xfrm>
              <a:off x="2349850" y="126322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7"/>
            <p:cNvSpPr/>
            <p:nvPr/>
          </p:nvSpPr>
          <p:spPr>
            <a:xfrm>
              <a:off x="2489675" y="5876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7"/>
            <p:cNvSpPr/>
            <p:nvPr/>
          </p:nvSpPr>
          <p:spPr>
            <a:xfrm>
              <a:off x="2751075" y="536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7"/>
            <p:cNvSpPr/>
            <p:nvPr/>
          </p:nvSpPr>
          <p:spPr>
            <a:xfrm>
              <a:off x="2039825" y="554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7"/>
            <p:cNvSpPr/>
            <p:nvPr/>
          </p:nvSpPr>
          <p:spPr>
            <a:xfrm>
              <a:off x="1602875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7"/>
            <p:cNvSpPr/>
            <p:nvPr/>
          </p:nvSpPr>
          <p:spPr>
            <a:xfrm>
              <a:off x="1769300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7"/>
            <p:cNvSpPr/>
            <p:nvPr/>
          </p:nvSpPr>
          <p:spPr>
            <a:xfrm>
              <a:off x="1365800" y="5922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7"/>
            <p:cNvSpPr/>
            <p:nvPr/>
          </p:nvSpPr>
          <p:spPr>
            <a:xfrm>
              <a:off x="1115025" y="52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17"/>
            <p:cNvSpPr/>
            <p:nvPr/>
          </p:nvSpPr>
          <p:spPr>
            <a:xfrm>
              <a:off x="1210025" y="8772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17"/>
            <p:cNvSpPr/>
            <p:nvPr/>
          </p:nvSpPr>
          <p:spPr>
            <a:xfrm>
              <a:off x="839200" y="1416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17"/>
            <p:cNvSpPr/>
            <p:nvPr/>
          </p:nvSpPr>
          <p:spPr>
            <a:xfrm>
              <a:off x="1118075" y="146460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17"/>
            <p:cNvSpPr/>
            <p:nvPr/>
          </p:nvSpPr>
          <p:spPr>
            <a:xfrm>
              <a:off x="1437975" y="15763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7"/>
            <p:cNvSpPr/>
            <p:nvPr/>
          </p:nvSpPr>
          <p:spPr>
            <a:xfrm>
              <a:off x="1384025" y="20740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7"/>
            <p:cNvSpPr/>
            <p:nvPr/>
          </p:nvSpPr>
          <p:spPr>
            <a:xfrm>
              <a:off x="1049675" y="225715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7"/>
            <p:cNvSpPr/>
            <p:nvPr/>
          </p:nvSpPr>
          <p:spPr>
            <a:xfrm>
              <a:off x="571700" y="1798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7"/>
            <p:cNvSpPr/>
            <p:nvPr/>
          </p:nvSpPr>
          <p:spPr>
            <a:xfrm>
              <a:off x="310300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7"/>
            <p:cNvSpPr/>
            <p:nvPr/>
          </p:nvSpPr>
          <p:spPr>
            <a:xfrm>
              <a:off x="719125" y="805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7"/>
            <p:cNvSpPr/>
            <p:nvPr/>
          </p:nvSpPr>
          <p:spPr>
            <a:xfrm>
              <a:off x="583875" y="499550"/>
              <a:ext cx="25100" cy="23575"/>
            </a:xfrm>
            <a:custGeom>
              <a:rect b="b" l="l" r="r" t="t"/>
              <a:pathLst>
                <a:path extrusionOk="0" h="943" w="1004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7"/>
            <p:cNvSpPr/>
            <p:nvPr/>
          </p:nvSpPr>
          <p:spPr>
            <a:xfrm>
              <a:off x="333850" y="563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7"/>
            <p:cNvSpPr/>
            <p:nvPr/>
          </p:nvSpPr>
          <p:spPr>
            <a:xfrm>
              <a:off x="302700" y="1090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17"/>
            <p:cNvSpPr/>
            <p:nvPr/>
          </p:nvSpPr>
          <p:spPr>
            <a:xfrm>
              <a:off x="782200" y="2256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17"/>
            <p:cNvSpPr/>
            <p:nvPr/>
          </p:nvSpPr>
          <p:spPr>
            <a:xfrm>
              <a:off x="852875" y="2645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17"/>
            <p:cNvSpPr/>
            <p:nvPr/>
          </p:nvSpPr>
          <p:spPr>
            <a:xfrm>
              <a:off x="332350" y="27807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17"/>
            <p:cNvSpPr/>
            <p:nvPr/>
          </p:nvSpPr>
          <p:spPr>
            <a:xfrm>
              <a:off x="535225" y="3108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17"/>
            <p:cNvSpPr/>
            <p:nvPr/>
          </p:nvSpPr>
          <p:spPr>
            <a:xfrm>
              <a:off x="684925" y="304290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17"/>
            <p:cNvSpPr/>
            <p:nvPr/>
          </p:nvSpPr>
          <p:spPr>
            <a:xfrm>
              <a:off x="368050" y="2058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17"/>
            <p:cNvSpPr/>
            <p:nvPr/>
          </p:nvSpPr>
          <p:spPr>
            <a:xfrm>
              <a:off x="1259400" y="24342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17"/>
            <p:cNvSpPr/>
            <p:nvPr/>
          </p:nvSpPr>
          <p:spPr>
            <a:xfrm>
              <a:off x="1004075" y="26112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17"/>
            <p:cNvSpPr/>
            <p:nvPr/>
          </p:nvSpPr>
          <p:spPr>
            <a:xfrm>
              <a:off x="966100" y="18931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17"/>
            <p:cNvSpPr/>
            <p:nvPr/>
          </p:nvSpPr>
          <p:spPr>
            <a:xfrm>
              <a:off x="1721425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17"/>
            <p:cNvSpPr/>
            <p:nvPr/>
          </p:nvSpPr>
          <p:spPr>
            <a:xfrm>
              <a:off x="2675100" y="1223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17"/>
            <p:cNvSpPr/>
            <p:nvPr/>
          </p:nvSpPr>
          <p:spPr>
            <a:xfrm>
              <a:off x="3080875" y="14501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17"/>
            <p:cNvSpPr/>
            <p:nvPr/>
          </p:nvSpPr>
          <p:spPr>
            <a:xfrm>
              <a:off x="3642425" y="13817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17"/>
            <p:cNvSpPr/>
            <p:nvPr/>
          </p:nvSpPr>
          <p:spPr>
            <a:xfrm>
              <a:off x="4980600" y="14798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17"/>
            <p:cNvSpPr/>
            <p:nvPr/>
          </p:nvSpPr>
          <p:spPr>
            <a:xfrm>
              <a:off x="5121175" y="14615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17"/>
            <p:cNvSpPr/>
            <p:nvPr/>
          </p:nvSpPr>
          <p:spPr>
            <a:xfrm>
              <a:off x="5098375" y="16553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17"/>
            <p:cNvSpPr/>
            <p:nvPr/>
          </p:nvSpPr>
          <p:spPr>
            <a:xfrm>
              <a:off x="4055825" y="11682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17"/>
            <p:cNvSpPr/>
            <p:nvPr/>
          </p:nvSpPr>
          <p:spPr>
            <a:xfrm>
              <a:off x="4523150" y="11682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17"/>
            <p:cNvSpPr/>
            <p:nvPr/>
          </p:nvSpPr>
          <p:spPr>
            <a:xfrm>
              <a:off x="4625725" y="839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17"/>
            <p:cNvSpPr/>
            <p:nvPr/>
          </p:nvSpPr>
          <p:spPr>
            <a:xfrm>
              <a:off x="4927400" y="6522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17"/>
            <p:cNvSpPr/>
            <p:nvPr/>
          </p:nvSpPr>
          <p:spPr>
            <a:xfrm>
              <a:off x="5136375" y="11682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17"/>
            <p:cNvSpPr/>
            <p:nvPr/>
          </p:nvSpPr>
          <p:spPr>
            <a:xfrm>
              <a:off x="5214650" y="1409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17"/>
            <p:cNvSpPr/>
            <p:nvPr/>
          </p:nvSpPr>
          <p:spPr>
            <a:xfrm>
              <a:off x="5928200" y="7472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17"/>
            <p:cNvSpPr/>
            <p:nvPr/>
          </p:nvSpPr>
          <p:spPr>
            <a:xfrm>
              <a:off x="5362825" y="9987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17"/>
            <p:cNvSpPr/>
            <p:nvPr/>
          </p:nvSpPr>
          <p:spPr>
            <a:xfrm>
              <a:off x="5593825" y="6788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17"/>
            <p:cNvSpPr/>
            <p:nvPr/>
          </p:nvSpPr>
          <p:spPr>
            <a:xfrm>
              <a:off x="6139450" y="500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17"/>
            <p:cNvSpPr/>
            <p:nvPr/>
          </p:nvSpPr>
          <p:spPr>
            <a:xfrm>
              <a:off x="6234425" y="6165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17"/>
            <p:cNvSpPr/>
            <p:nvPr/>
          </p:nvSpPr>
          <p:spPr>
            <a:xfrm>
              <a:off x="6222275" y="10253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17"/>
            <p:cNvSpPr/>
            <p:nvPr/>
          </p:nvSpPr>
          <p:spPr>
            <a:xfrm>
              <a:off x="6758750" y="10428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17"/>
            <p:cNvSpPr/>
            <p:nvPr/>
          </p:nvSpPr>
          <p:spPr>
            <a:xfrm>
              <a:off x="6947200" y="767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17"/>
            <p:cNvSpPr/>
            <p:nvPr/>
          </p:nvSpPr>
          <p:spPr>
            <a:xfrm>
              <a:off x="6654650" y="13445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17"/>
            <p:cNvSpPr/>
            <p:nvPr/>
          </p:nvSpPr>
          <p:spPr>
            <a:xfrm>
              <a:off x="6313450" y="1464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17"/>
            <p:cNvSpPr/>
            <p:nvPr/>
          </p:nvSpPr>
          <p:spPr>
            <a:xfrm>
              <a:off x="6168325" y="17016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17"/>
            <p:cNvSpPr/>
            <p:nvPr/>
          </p:nvSpPr>
          <p:spPr>
            <a:xfrm>
              <a:off x="6817275" y="1800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17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17"/>
            <p:cNvSpPr/>
            <p:nvPr/>
          </p:nvSpPr>
          <p:spPr>
            <a:xfrm>
              <a:off x="7004200" y="1786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17"/>
            <p:cNvSpPr/>
            <p:nvPr/>
          </p:nvSpPr>
          <p:spPr>
            <a:xfrm>
              <a:off x="7299800" y="15527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17"/>
            <p:cNvSpPr/>
            <p:nvPr/>
          </p:nvSpPr>
          <p:spPr>
            <a:xfrm>
              <a:off x="6975325" y="11241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17"/>
            <p:cNvSpPr/>
            <p:nvPr/>
          </p:nvSpPr>
          <p:spPr>
            <a:xfrm>
              <a:off x="6875025" y="15026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17"/>
            <p:cNvSpPr/>
            <p:nvPr/>
          </p:nvSpPr>
          <p:spPr>
            <a:xfrm>
              <a:off x="7341600" y="7259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17"/>
            <p:cNvSpPr/>
            <p:nvPr/>
          </p:nvSpPr>
          <p:spPr>
            <a:xfrm>
              <a:off x="7178200" y="53980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17"/>
            <p:cNvSpPr/>
            <p:nvPr/>
          </p:nvSpPr>
          <p:spPr>
            <a:xfrm>
              <a:off x="6249625" y="2268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17"/>
            <p:cNvSpPr/>
            <p:nvPr/>
          </p:nvSpPr>
          <p:spPr>
            <a:xfrm>
              <a:off x="6336250" y="2493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17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17"/>
            <p:cNvSpPr/>
            <p:nvPr/>
          </p:nvSpPr>
          <p:spPr>
            <a:xfrm>
              <a:off x="6837775" y="28878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17"/>
            <p:cNvSpPr/>
            <p:nvPr/>
          </p:nvSpPr>
          <p:spPr>
            <a:xfrm>
              <a:off x="6937325" y="3247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17"/>
            <p:cNvSpPr/>
            <p:nvPr/>
          </p:nvSpPr>
          <p:spPr>
            <a:xfrm>
              <a:off x="7221525" y="32351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17"/>
            <p:cNvSpPr/>
            <p:nvPr/>
          </p:nvSpPr>
          <p:spPr>
            <a:xfrm>
              <a:off x="6504175" y="1559575"/>
              <a:ext cx="25125" cy="24350"/>
            </a:xfrm>
            <a:custGeom>
              <a:rect b="b" l="l" r="r" t="t"/>
              <a:pathLst>
                <a:path extrusionOk="0" h="974" w="1005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7"/>
            <p:cNvSpPr/>
            <p:nvPr/>
          </p:nvSpPr>
          <p:spPr>
            <a:xfrm>
              <a:off x="6504175" y="23741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7"/>
            <p:cNvSpPr/>
            <p:nvPr/>
          </p:nvSpPr>
          <p:spPr>
            <a:xfrm>
              <a:off x="5210100" y="5208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7"/>
            <p:cNvSpPr/>
            <p:nvPr/>
          </p:nvSpPr>
          <p:spPr>
            <a:xfrm>
              <a:off x="-120550" y="-115200"/>
              <a:ext cx="7728125" cy="3313125"/>
            </a:xfrm>
            <a:custGeom>
              <a:rect b="b" l="l" r="r" t="t"/>
              <a:pathLst>
                <a:path extrusionOk="0" h="132525" w="309125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7"/>
            <p:cNvSpPr/>
            <p:nvPr/>
          </p:nvSpPr>
          <p:spPr>
            <a:xfrm>
              <a:off x="4624975" y="841500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7"/>
            <p:cNvSpPr/>
            <p:nvPr/>
          </p:nvSpPr>
          <p:spPr>
            <a:xfrm>
              <a:off x="3917500" y="12959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7"/>
            <p:cNvSpPr/>
            <p:nvPr/>
          </p:nvSpPr>
          <p:spPr>
            <a:xfrm>
              <a:off x="3143950" y="6310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7"/>
            <p:cNvSpPr/>
            <p:nvPr/>
          </p:nvSpPr>
          <p:spPr>
            <a:xfrm>
              <a:off x="2674325" y="12237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7"/>
            <p:cNvSpPr/>
            <p:nvPr/>
          </p:nvSpPr>
          <p:spPr>
            <a:xfrm>
              <a:off x="2615050" y="9372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7"/>
            <p:cNvSpPr/>
            <p:nvPr/>
          </p:nvSpPr>
          <p:spPr>
            <a:xfrm>
              <a:off x="1771575" y="1265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7"/>
            <p:cNvSpPr/>
            <p:nvPr/>
          </p:nvSpPr>
          <p:spPr>
            <a:xfrm>
              <a:off x="1961550" y="15200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7"/>
            <p:cNvSpPr/>
            <p:nvPr/>
          </p:nvSpPr>
          <p:spPr>
            <a:xfrm>
              <a:off x="1475225" y="12298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7"/>
            <p:cNvSpPr/>
            <p:nvPr/>
          </p:nvSpPr>
          <p:spPr>
            <a:xfrm>
              <a:off x="1612000" y="1675075"/>
              <a:ext cx="25850" cy="26625"/>
            </a:xfrm>
            <a:custGeom>
              <a:rect b="b" l="l" r="r" t="t"/>
              <a:pathLst>
                <a:path extrusionOk="0" h="1065" w="1034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7"/>
            <p:cNvSpPr/>
            <p:nvPr/>
          </p:nvSpPr>
          <p:spPr>
            <a:xfrm>
              <a:off x="1392400" y="19524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7"/>
            <p:cNvSpPr/>
            <p:nvPr/>
          </p:nvSpPr>
          <p:spPr>
            <a:xfrm>
              <a:off x="792825" y="2629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7"/>
            <p:cNvSpPr/>
            <p:nvPr/>
          </p:nvSpPr>
          <p:spPr>
            <a:xfrm>
              <a:off x="842225" y="2880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17"/>
            <p:cNvSpPr/>
            <p:nvPr/>
          </p:nvSpPr>
          <p:spPr>
            <a:xfrm>
              <a:off x="683400" y="304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17"/>
            <p:cNvSpPr/>
            <p:nvPr/>
          </p:nvSpPr>
          <p:spPr>
            <a:xfrm>
              <a:off x="1643150" y="19934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17"/>
            <p:cNvSpPr/>
            <p:nvPr/>
          </p:nvSpPr>
          <p:spPr>
            <a:xfrm>
              <a:off x="1236600" y="21766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17"/>
            <p:cNvSpPr/>
            <p:nvPr/>
          </p:nvSpPr>
          <p:spPr>
            <a:xfrm>
              <a:off x="5530775" y="12427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17"/>
            <p:cNvSpPr/>
            <p:nvPr/>
          </p:nvSpPr>
          <p:spPr>
            <a:xfrm>
              <a:off x="5992775" y="15717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17"/>
            <p:cNvSpPr/>
            <p:nvPr/>
          </p:nvSpPr>
          <p:spPr>
            <a:xfrm>
              <a:off x="5920600" y="1688000"/>
              <a:ext cx="26600" cy="27375"/>
            </a:xfrm>
            <a:custGeom>
              <a:rect b="b" l="l" r="r" t="t"/>
              <a:pathLst>
                <a:path extrusionOk="0" h="109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17"/>
            <p:cNvSpPr/>
            <p:nvPr/>
          </p:nvSpPr>
          <p:spPr>
            <a:xfrm>
              <a:off x="6248875" y="22685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17"/>
            <p:cNvSpPr/>
            <p:nvPr/>
          </p:nvSpPr>
          <p:spPr>
            <a:xfrm>
              <a:off x="6860575" y="19524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17"/>
            <p:cNvSpPr/>
            <p:nvPr/>
          </p:nvSpPr>
          <p:spPr>
            <a:xfrm>
              <a:off x="7002675" y="1785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17"/>
            <p:cNvSpPr/>
            <p:nvPr/>
          </p:nvSpPr>
          <p:spPr>
            <a:xfrm>
              <a:off x="7035350" y="60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17"/>
            <p:cNvSpPr/>
            <p:nvPr/>
          </p:nvSpPr>
          <p:spPr>
            <a:xfrm>
              <a:off x="7192650" y="20588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17"/>
            <p:cNvSpPr/>
            <p:nvPr/>
          </p:nvSpPr>
          <p:spPr>
            <a:xfrm>
              <a:off x="7203300" y="245777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17"/>
            <p:cNvSpPr/>
            <p:nvPr/>
          </p:nvSpPr>
          <p:spPr>
            <a:xfrm>
              <a:off x="6692650" y="276172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17"/>
            <p:cNvSpPr/>
            <p:nvPr/>
          </p:nvSpPr>
          <p:spPr>
            <a:xfrm>
              <a:off x="6397050" y="27738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17"/>
            <p:cNvSpPr/>
            <p:nvPr/>
          </p:nvSpPr>
          <p:spPr>
            <a:xfrm>
              <a:off x="5596125" y="14646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17"/>
            <p:cNvSpPr/>
            <p:nvPr/>
          </p:nvSpPr>
          <p:spPr>
            <a:xfrm>
              <a:off x="5213900" y="14030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17"/>
            <p:cNvSpPr/>
            <p:nvPr/>
          </p:nvSpPr>
          <p:spPr>
            <a:xfrm>
              <a:off x="5773175" y="12115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17"/>
            <p:cNvSpPr/>
            <p:nvPr/>
          </p:nvSpPr>
          <p:spPr>
            <a:xfrm>
              <a:off x="6165275" y="7791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17"/>
            <p:cNvSpPr/>
            <p:nvPr/>
          </p:nvSpPr>
          <p:spPr>
            <a:xfrm>
              <a:off x="6369675" y="11013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17"/>
            <p:cNvSpPr/>
            <p:nvPr/>
          </p:nvSpPr>
          <p:spPr>
            <a:xfrm>
              <a:off x="6503425" y="1559575"/>
              <a:ext cx="26625" cy="25875"/>
            </a:xfrm>
            <a:custGeom>
              <a:rect b="b" l="l" r="r" t="t"/>
              <a:pathLst>
                <a:path extrusionOk="0" h="1035" w="1065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17"/>
            <p:cNvSpPr/>
            <p:nvPr/>
          </p:nvSpPr>
          <p:spPr>
            <a:xfrm>
              <a:off x="22300" y="-133450"/>
              <a:ext cx="7704575" cy="3386100"/>
            </a:xfrm>
            <a:custGeom>
              <a:rect b="b" l="l" r="r" t="t"/>
              <a:pathLst>
                <a:path extrusionOk="0" h="135444" w="308183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17"/>
            <p:cNvSpPr/>
            <p:nvPr/>
          </p:nvSpPr>
          <p:spPr>
            <a:xfrm>
              <a:off x="3502600" y="6690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17"/>
            <p:cNvSpPr/>
            <p:nvPr/>
          </p:nvSpPr>
          <p:spPr>
            <a:xfrm>
              <a:off x="4021625" y="482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7"/>
            <p:cNvSpPr/>
            <p:nvPr/>
          </p:nvSpPr>
          <p:spPr>
            <a:xfrm>
              <a:off x="4656125" y="5208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7"/>
            <p:cNvSpPr/>
            <p:nvPr/>
          </p:nvSpPr>
          <p:spPr>
            <a:xfrm>
              <a:off x="5153100" y="758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7"/>
            <p:cNvSpPr/>
            <p:nvPr/>
          </p:nvSpPr>
          <p:spPr>
            <a:xfrm>
              <a:off x="5575600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17"/>
            <p:cNvSpPr/>
            <p:nvPr/>
          </p:nvSpPr>
          <p:spPr>
            <a:xfrm>
              <a:off x="5922875" y="74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17"/>
            <p:cNvSpPr/>
            <p:nvPr/>
          </p:nvSpPr>
          <p:spPr>
            <a:xfrm>
              <a:off x="5336225" y="11249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17"/>
            <p:cNvSpPr/>
            <p:nvPr/>
          </p:nvSpPr>
          <p:spPr>
            <a:xfrm>
              <a:off x="5208575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7"/>
            <p:cNvSpPr/>
            <p:nvPr/>
          </p:nvSpPr>
          <p:spPr>
            <a:xfrm>
              <a:off x="6131850" y="4995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7"/>
            <p:cNvSpPr/>
            <p:nvPr/>
          </p:nvSpPr>
          <p:spPr>
            <a:xfrm>
              <a:off x="5954775" y="4995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7"/>
            <p:cNvSpPr/>
            <p:nvPr/>
          </p:nvSpPr>
          <p:spPr>
            <a:xfrm>
              <a:off x="6365875" y="531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7"/>
            <p:cNvSpPr/>
            <p:nvPr/>
          </p:nvSpPr>
          <p:spPr>
            <a:xfrm>
              <a:off x="6365875" y="948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7"/>
            <p:cNvSpPr/>
            <p:nvPr/>
          </p:nvSpPr>
          <p:spPr>
            <a:xfrm>
              <a:off x="6947200" y="1289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7"/>
            <p:cNvSpPr/>
            <p:nvPr/>
          </p:nvSpPr>
          <p:spPr>
            <a:xfrm>
              <a:off x="6650075" y="1339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7"/>
            <p:cNvSpPr/>
            <p:nvPr/>
          </p:nvSpPr>
          <p:spPr>
            <a:xfrm>
              <a:off x="6308900" y="1460800"/>
              <a:ext cx="34225" cy="33450"/>
            </a:xfrm>
            <a:custGeom>
              <a:rect b="b" l="l" r="r" t="t"/>
              <a:pathLst>
                <a:path extrusionOk="0" h="1338" w="1369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7"/>
            <p:cNvSpPr/>
            <p:nvPr/>
          </p:nvSpPr>
          <p:spPr>
            <a:xfrm>
              <a:off x="6365875" y="19904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7"/>
            <p:cNvSpPr/>
            <p:nvPr/>
          </p:nvSpPr>
          <p:spPr>
            <a:xfrm>
              <a:off x="6723025" y="218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7"/>
            <p:cNvSpPr/>
            <p:nvPr/>
          </p:nvSpPr>
          <p:spPr>
            <a:xfrm>
              <a:off x="7155425" y="1746525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17"/>
            <p:cNvSpPr/>
            <p:nvPr/>
          </p:nvSpPr>
          <p:spPr>
            <a:xfrm>
              <a:off x="7001150" y="866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17"/>
            <p:cNvSpPr/>
            <p:nvPr/>
          </p:nvSpPr>
          <p:spPr>
            <a:xfrm>
              <a:off x="7008000" y="2184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7"/>
            <p:cNvSpPr/>
            <p:nvPr/>
          </p:nvSpPr>
          <p:spPr>
            <a:xfrm>
              <a:off x="6932775" y="260140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7"/>
            <p:cNvSpPr/>
            <p:nvPr/>
          </p:nvSpPr>
          <p:spPr>
            <a:xfrm>
              <a:off x="7216975" y="3230575"/>
              <a:ext cx="34200" cy="34975"/>
            </a:xfrm>
            <a:custGeom>
              <a:rect b="b" l="l" r="r" t="t"/>
              <a:pathLst>
                <a:path extrusionOk="0" h="1399" w="1368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17"/>
            <p:cNvSpPr/>
            <p:nvPr/>
          </p:nvSpPr>
          <p:spPr>
            <a:xfrm>
              <a:off x="7142500" y="31333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17"/>
            <p:cNvSpPr/>
            <p:nvPr/>
          </p:nvSpPr>
          <p:spPr>
            <a:xfrm>
              <a:off x="6498875" y="23741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7"/>
            <p:cNvSpPr/>
            <p:nvPr/>
          </p:nvSpPr>
          <p:spPr>
            <a:xfrm>
              <a:off x="6705550" y="2466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7"/>
            <p:cNvSpPr/>
            <p:nvPr/>
          </p:nvSpPr>
          <p:spPr>
            <a:xfrm>
              <a:off x="68119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17"/>
            <p:cNvSpPr/>
            <p:nvPr/>
          </p:nvSpPr>
          <p:spPr>
            <a:xfrm>
              <a:off x="6005700" y="12389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17"/>
            <p:cNvSpPr/>
            <p:nvPr/>
          </p:nvSpPr>
          <p:spPr>
            <a:xfrm>
              <a:off x="4839250" y="1135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17"/>
            <p:cNvSpPr/>
            <p:nvPr/>
          </p:nvSpPr>
          <p:spPr>
            <a:xfrm>
              <a:off x="4555050" y="13247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17"/>
            <p:cNvSpPr/>
            <p:nvPr/>
          </p:nvSpPr>
          <p:spPr>
            <a:xfrm>
              <a:off x="4118875" y="959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17"/>
            <p:cNvSpPr/>
            <p:nvPr/>
          </p:nvSpPr>
          <p:spPr>
            <a:xfrm>
              <a:off x="3856725" y="1152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17"/>
            <p:cNvSpPr/>
            <p:nvPr/>
          </p:nvSpPr>
          <p:spPr>
            <a:xfrm>
              <a:off x="3637875" y="13757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17"/>
            <p:cNvSpPr/>
            <p:nvPr/>
          </p:nvSpPr>
          <p:spPr>
            <a:xfrm>
              <a:off x="3516300" y="102462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17"/>
            <p:cNvSpPr/>
            <p:nvPr/>
          </p:nvSpPr>
          <p:spPr>
            <a:xfrm>
              <a:off x="3016275" y="1024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17"/>
            <p:cNvSpPr/>
            <p:nvPr/>
          </p:nvSpPr>
          <p:spPr>
            <a:xfrm>
              <a:off x="2764000" y="7457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17"/>
            <p:cNvSpPr/>
            <p:nvPr/>
          </p:nvSpPr>
          <p:spPr>
            <a:xfrm>
              <a:off x="2484350" y="583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17"/>
            <p:cNvSpPr/>
            <p:nvPr/>
          </p:nvSpPr>
          <p:spPr>
            <a:xfrm>
              <a:off x="2277675" y="8916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17"/>
            <p:cNvSpPr/>
            <p:nvPr/>
          </p:nvSpPr>
          <p:spPr>
            <a:xfrm>
              <a:off x="2194825" y="1270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17"/>
            <p:cNvSpPr/>
            <p:nvPr/>
          </p:nvSpPr>
          <p:spPr>
            <a:xfrm>
              <a:off x="1612750" y="8696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17"/>
            <p:cNvSpPr/>
            <p:nvPr/>
          </p:nvSpPr>
          <p:spPr>
            <a:xfrm>
              <a:off x="2074775" y="6918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17"/>
            <p:cNvSpPr/>
            <p:nvPr/>
          </p:nvSpPr>
          <p:spPr>
            <a:xfrm>
              <a:off x="1670500" y="474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17"/>
            <p:cNvSpPr/>
            <p:nvPr/>
          </p:nvSpPr>
          <p:spPr>
            <a:xfrm>
              <a:off x="1361225" y="588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17"/>
            <p:cNvSpPr/>
            <p:nvPr/>
          </p:nvSpPr>
          <p:spPr>
            <a:xfrm>
              <a:off x="1203925" y="872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17"/>
            <p:cNvSpPr/>
            <p:nvPr/>
          </p:nvSpPr>
          <p:spPr>
            <a:xfrm>
              <a:off x="716850" y="800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17"/>
            <p:cNvSpPr/>
            <p:nvPr/>
          </p:nvSpPr>
          <p:spPr>
            <a:xfrm>
              <a:off x="798925" y="13209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17"/>
            <p:cNvSpPr/>
            <p:nvPr/>
          </p:nvSpPr>
          <p:spPr>
            <a:xfrm>
              <a:off x="1228250" y="12199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17"/>
            <p:cNvSpPr/>
            <p:nvPr/>
          </p:nvSpPr>
          <p:spPr>
            <a:xfrm>
              <a:off x="1139350" y="14395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17"/>
            <p:cNvSpPr/>
            <p:nvPr/>
          </p:nvSpPr>
          <p:spPr>
            <a:xfrm>
              <a:off x="5671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17"/>
            <p:cNvSpPr/>
            <p:nvPr/>
          </p:nvSpPr>
          <p:spPr>
            <a:xfrm>
              <a:off x="363500" y="204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7"/>
            <p:cNvSpPr/>
            <p:nvPr/>
          </p:nvSpPr>
          <p:spPr>
            <a:xfrm>
              <a:off x="400725" y="976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7"/>
            <p:cNvSpPr/>
            <p:nvPr/>
          </p:nvSpPr>
          <p:spPr>
            <a:xfrm>
              <a:off x="1241925" y="21690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7"/>
            <p:cNvSpPr/>
            <p:nvPr/>
          </p:nvSpPr>
          <p:spPr>
            <a:xfrm>
              <a:off x="986600" y="24942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7"/>
            <p:cNvSpPr/>
            <p:nvPr/>
          </p:nvSpPr>
          <p:spPr>
            <a:xfrm>
              <a:off x="601350" y="22396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7"/>
            <p:cNvSpPr/>
            <p:nvPr/>
          </p:nvSpPr>
          <p:spPr>
            <a:xfrm>
              <a:off x="548150" y="2859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7"/>
            <p:cNvSpPr/>
            <p:nvPr/>
          </p:nvSpPr>
          <p:spPr>
            <a:xfrm>
              <a:off x="363500" y="3176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7"/>
            <p:cNvSpPr/>
            <p:nvPr/>
          </p:nvSpPr>
          <p:spPr>
            <a:xfrm>
              <a:off x="805000" y="1453950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7"/>
            <p:cNvSpPr/>
            <p:nvPr/>
          </p:nvSpPr>
          <p:spPr>
            <a:xfrm>
              <a:off x="888575" y="21112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89" name="Google Shape;2789;p17"/>
          <p:cNvSpPr txBox="1"/>
          <p:nvPr>
            <p:ph idx="1" type="subTitle"/>
          </p:nvPr>
        </p:nvSpPr>
        <p:spPr>
          <a:xfrm>
            <a:off x="1095375" y="2236821"/>
            <a:ext cx="2952900" cy="10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90" name="Google Shape;2790;p17"/>
          <p:cNvSpPr txBox="1"/>
          <p:nvPr>
            <p:ph type="title"/>
          </p:nvPr>
        </p:nvSpPr>
        <p:spPr>
          <a:xfrm>
            <a:off x="1085975" y="1615227"/>
            <a:ext cx="2952900" cy="62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8">
    <p:spTree>
      <p:nvGrpSpPr>
        <p:cNvPr id="279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2" name="Google Shape;2792;p18"/>
          <p:cNvGrpSpPr/>
          <p:nvPr/>
        </p:nvGrpSpPr>
        <p:grpSpPr>
          <a:xfrm flipH="1" rot="10800000">
            <a:off x="-3046325" y="-455562"/>
            <a:ext cx="9206200" cy="7199075"/>
            <a:chOff x="-3560675" y="-1695025"/>
            <a:chExt cx="9206200" cy="7199075"/>
          </a:xfrm>
        </p:grpSpPr>
        <p:sp>
          <p:nvSpPr>
            <p:cNvPr id="2793" name="Google Shape;2793;p18"/>
            <p:cNvSpPr/>
            <p:nvPr/>
          </p:nvSpPr>
          <p:spPr>
            <a:xfrm>
              <a:off x="3144700" y="1760900"/>
              <a:ext cx="49725" cy="38825"/>
            </a:xfrm>
            <a:custGeom>
              <a:rect b="b" l="l" r="r" t="t"/>
              <a:pathLst>
                <a:path extrusionOk="0" h="1553" w="1989">
                  <a:moveTo>
                    <a:pt x="1058" y="1"/>
                  </a:moveTo>
                  <a:cubicBezTo>
                    <a:pt x="1040" y="1"/>
                    <a:pt x="1022" y="2"/>
                    <a:pt x="1004" y="3"/>
                  </a:cubicBezTo>
                  <a:cubicBezTo>
                    <a:pt x="1" y="33"/>
                    <a:pt x="31" y="1553"/>
                    <a:pt x="1034" y="1553"/>
                  </a:cubicBezTo>
                  <a:cubicBezTo>
                    <a:pt x="1988" y="1523"/>
                    <a:pt x="1977" y="1"/>
                    <a:pt x="105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791350" y="1538300"/>
              <a:ext cx="49950" cy="38775"/>
            </a:xfrm>
            <a:custGeom>
              <a:rect b="b" l="l" r="r" t="t"/>
              <a:pathLst>
                <a:path extrusionOk="0" h="1551" w="1998">
                  <a:moveTo>
                    <a:pt x="1002" y="0"/>
                  </a:moveTo>
                  <a:cubicBezTo>
                    <a:pt x="993" y="0"/>
                    <a:pt x="983" y="0"/>
                    <a:pt x="973" y="1"/>
                  </a:cubicBezTo>
                  <a:cubicBezTo>
                    <a:pt x="1" y="31"/>
                    <a:pt x="31" y="1551"/>
                    <a:pt x="1034" y="1551"/>
                  </a:cubicBezTo>
                  <a:cubicBezTo>
                    <a:pt x="1997" y="1521"/>
                    <a:pt x="1977" y="0"/>
                    <a:pt x="10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3881050" y="912150"/>
              <a:ext cx="50175" cy="39550"/>
            </a:xfrm>
            <a:custGeom>
              <a:rect b="b" l="l" r="r" t="t"/>
              <a:pathLst>
                <a:path extrusionOk="0" h="1582" w="2007">
                  <a:moveTo>
                    <a:pt x="973" y="1"/>
                  </a:moveTo>
                  <a:cubicBezTo>
                    <a:pt x="0" y="62"/>
                    <a:pt x="30" y="1581"/>
                    <a:pt x="1033" y="1581"/>
                  </a:cubicBezTo>
                  <a:cubicBezTo>
                    <a:pt x="2006" y="1521"/>
                    <a:pt x="1976" y="1"/>
                    <a:pt x="97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96" name="Google Shape;2796;p18"/>
            <p:cNvGrpSpPr/>
            <p:nvPr/>
          </p:nvGrpSpPr>
          <p:grpSpPr>
            <a:xfrm>
              <a:off x="-3560675" y="-1695025"/>
              <a:ext cx="9206200" cy="7199075"/>
              <a:chOff x="-3560675" y="-1695025"/>
              <a:chExt cx="9206200" cy="7199075"/>
            </a:xfrm>
          </p:grpSpPr>
          <p:sp>
            <p:nvSpPr>
              <p:cNvPr id="2797" name="Google Shape;2797;p18"/>
              <p:cNvSpPr/>
              <p:nvPr/>
            </p:nvSpPr>
            <p:spPr>
              <a:xfrm>
                <a:off x="3584675" y="-201850"/>
                <a:ext cx="50175" cy="38800"/>
              </a:xfrm>
              <a:custGeom>
                <a:rect b="b" l="l" r="r" t="t"/>
                <a:pathLst>
                  <a:path extrusionOk="0" h="1552" w="2007">
                    <a:moveTo>
                      <a:pt x="973" y="1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1"/>
                      <a:pt x="1976" y="1"/>
                      <a:pt x="9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18"/>
              <p:cNvSpPr/>
              <p:nvPr/>
            </p:nvSpPr>
            <p:spPr>
              <a:xfrm>
                <a:off x="4071775" y="186450"/>
                <a:ext cx="49925" cy="39550"/>
              </a:xfrm>
              <a:custGeom>
                <a:rect b="b" l="l" r="r" t="t"/>
                <a:pathLst>
                  <a:path extrusionOk="0" h="1582" w="1997">
                    <a:moveTo>
                      <a:pt x="1032" y="1"/>
                    </a:moveTo>
                    <a:cubicBezTo>
                      <a:pt x="1023" y="1"/>
                      <a:pt x="1013" y="1"/>
                      <a:pt x="1003" y="1"/>
                    </a:cubicBezTo>
                    <a:cubicBezTo>
                      <a:pt x="0" y="62"/>
                      <a:pt x="31" y="1582"/>
                      <a:pt x="1034" y="1582"/>
                    </a:cubicBezTo>
                    <a:cubicBezTo>
                      <a:pt x="1997" y="1491"/>
                      <a:pt x="1977" y="1"/>
                      <a:pt x="103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18"/>
              <p:cNvSpPr/>
              <p:nvPr/>
            </p:nvSpPr>
            <p:spPr>
              <a:xfrm>
                <a:off x="4755675" y="-352300"/>
                <a:ext cx="50175" cy="39550"/>
              </a:xfrm>
              <a:custGeom>
                <a:rect b="b" l="l" r="r" t="t"/>
                <a:pathLst>
                  <a:path extrusionOk="0" h="1582" w="2007">
                    <a:moveTo>
                      <a:pt x="1004" y="1"/>
                    </a:moveTo>
                    <a:cubicBezTo>
                      <a:pt x="0" y="61"/>
                      <a:pt x="31" y="1581"/>
                      <a:pt x="1034" y="1581"/>
                    </a:cubicBezTo>
                    <a:cubicBezTo>
                      <a:pt x="2007" y="1520"/>
                      <a:pt x="1976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18"/>
              <p:cNvSpPr/>
              <p:nvPr/>
            </p:nvSpPr>
            <p:spPr>
              <a:xfrm>
                <a:off x="5595350" y="406075"/>
                <a:ext cx="50175" cy="38775"/>
              </a:xfrm>
              <a:custGeom>
                <a:rect b="b" l="l" r="r" t="t"/>
                <a:pathLst>
                  <a:path extrusionOk="0" h="1551" w="2007">
                    <a:moveTo>
                      <a:pt x="1004" y="0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0"/>
                      <a:pt x="1976" y="0"/>
                      <a:pt x="100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18"/>
              <p:cNvSpPr/>
              <p:nvPr/>
            </p:nvSpPr>
            <p:spPr>
              <a:xfrm>
                <a:off x="1941075" y="5468575"/>
                <a:ext cx="50675" cy="35475"/>
              </a:xfrm>
              <a:custGeom>
                <a:rect b="b" l="l" r="r" t="t"/>
                <a:pathLst>
                  <a:path extrusionOk="0" h="1419" w="2027">
                    <a:moveTo>
                      <a:pt x="1041" y="0"/>
                    </a:moveTo>
                    <a:cubicBezTo>
                      <a:pt x="495" y="0"/>
                      <a:pt x="1" y="690"/>
                      <a:pt x="516" y="1181"/>
                    </a:cubicBezTo>
                    <a:cubicBezTo>
                      <a:pt x="669" y="1349"/>
                      <a:pt x="844" y="1419"/>
                      <a:pt x="1014" y="1419"/>
                    </a:cubicBezTo>
                    <a:cubicBezTo>
                      <a:pt x="1551" y="1419"/>
                      <a:pt x="2027" y="717"/>
                      <a:pt x="1519" y="208"/>
                    </a:cubicBezTo>
                    <a:cubicBezTo>
                      <a:pt x="1372" y="62"/>
                      <a:pt x="1204" y="0"/>
                      <a:pt x="10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802" name="Google Shape;2802;p18"/>
              <p:cNvGrpSpPr/>
              <p:nvPr/>
            </p:nvGrpSpPr>
            <p:grpSpPr>
              <a:xfrm>
                <a:off x="-3560675" y="-1695025"/>
                <a:ext cx="9184925" cy="7184775"/>
                <a:chOff x="-3560675" y="-1695025"/>
                <a:chExt cx="9184925" cy="7184775"/>
              </a:xfrm>
            </p:grpSpPr>
            <p:sp>
              <p:nvSpPr>
                <p:cNvPr id="2803" name="Google Shape;2803;p18"/>
                <p:cNvSpPr/>
                <p:nvPr/>
              </p:nvSpPr>
              <p:spPr>
                <a:xfrm>
                  <a:off x="-1101575" y="-1682675"/>
                  <a:ext cx="6725825" cy="4350200"/>
                </a:xfrm>
                <a:custGeom>
                  <a:rect b="b" l="l" r="r" t="t"/>
                  <a:pathLst>
                    <a:path extrusionOk="0" h="174008" w="269033">
                      <a:moveTo>
                        <a:pt x="59302" y="540"/>
                      </a:moveTo>
                      <a:lnTo>
                        <a:pt x="70458" y="37653"/>
                      </a:lnTo>
                      <a:lnTo>
                        <a:pt x="70458" y="37653"/>
                      </a:lnTo>
                      <a:lnTo>
                        <a:pt x="20365" y="22790"/>
                      </a:lnTo>
                      <a:lnTo>
                        <a:pt x="59302" y="540"/>
                      </a:lnTo>
                      <a:close/>
                      <a:moveTo>
                        <a:pt x="103984" y="31635"/>
                      </a:moveTo>
                      <a:lnTo>
                        <a:pt x="93984" y="45769"/>
                      </a:lnTo>
                      <a:cubicBezTo>
                        <a:pt x="93893" y="45860"/>
                        <a:pt x="93953" y="45981"/>
                        <a:pt x="94014" y="46042"/>
                      </a:cubicBezTo>
                      <a:lnTo>
                        <a:pt x="94045" y="46073"/>
                      </a:lnTo>
                      <a:lnTo>
                        <a:pt x="91036" y="54431"/>
                      </a:lnTo>
                      <a:lnTo>
                        <a:pt x="71066" y="38170"/>
                      </a:lnTo>
                      <a:lnTo>
                        <a:pt x="103984" y="31635"/>
                      </a:lnTo>
                      <a:close/>
                      <a:moveTo>
                        <a:pt x="129516" y="12334"/>
                      </a:moveTo>
                      <a:lnTo>
                        <a:pt x="116446" y="58048"/>
                      </a:lnTo>
                      <a:lnTo>
                        <a:pt x="94409" y="45921"/>
                      </a:lnTo>
                      <a:lnTo>
                        <a:pt x="129516" y="12334"/>
                      </a:lnTo>
                      <a:close/>
                      <a:moveTo>
                        <a:pt x="49363" y="35221"/>
                      </a:moveTo>
                      <a:lnTo>
                        <a:pt x="70640" y="38170"/>
                      </a:lnTo>
                      <a:lnTo>
                        <a:pt x="70640" y="38322"/>
                      </a:lnTo>
                      <a:lnTo>
                        <a:pt x="87054" y="64401"/>
                      </a:lnTo>
                      <a:lnTo>
                        <a:pt x="87054" y="64401"/>
                      </a:lnTo>
                      <a:lnTo>
                        <a:pt x="49363" y="35221"/>
                      </a:lnTo>
                      <a:close/>
                      <a:moveTo>
                        <a:pt x="71643" y="39142"/>
                      </a:moveTo>
                      <a:lnTo>
                        <a:pt x="90975" y="54796"/>
                      </a:lnTo>
                      <a:lnTo>
                        <a:pt x="87510" y="64401"/>
                      </a:lnTo>
                      <a:lnTo>
                        <a:pt x="71643" y="39142"/>
                      </a:lnTo>
                      <a:close/>
                      <a:moveTo>
                        <a:pt x="49454" y="35799"/>
                      </a:moveTo>
                      <a:lnTo>
                        <a:pt x="86689" y="64644"/>
                      </a:lnTo>
                      <a:lnTo>
                        <a:pt x="62707" y="60511"/>
                      </a:lnTo>
                      <a:lnTo>
                        <a:pt x="62707" y="60359"/>
                      </a:lnTo>
                      <a:lnTo>
                        <a:pt x="49454" y="35799"/>
                      </a:lnTo>
                      <a:close/>
                      <a:moveTo>
                        <a:pt x="20335" y="23185"/>
                      </a:moveTo>
                      <a:lnTo>
                        <a:pt x="68786" y="37531"/>
                      </a:lnTo>
                      <a:lnTo>
                        <a:pt x="48846" y="34765"/>
                      </a:lnTo>
                      <a:lnTo>
                        <a:pt x="48755" y="34765"/>
                      </a:lnTo>
                      <a:lnTo>
                        <a:pt x="48634" y="34644"/>
                      </a:lnTo>
                      <a:cubicBezTo>
                        <a:pt x="48608" y="34618"/>
                        <a:pt x="48571" y="34609"/>
                        <a:pt x="48533" y="34609"/>
                      </a:cubicBezTo>
                      <a:cubicBezTo>
                        <a:pt x="48481" y="34609"/>
                        <a:pt x="48425" y="34626"/>
                        <a:pt x="48390" y="34644"/>
                      </a:cubicBezTo>
                      <a:lnTo>
                        <a:pt x="15593" y="66985"/>
                      </a:lnTo>
                      <a:lnTo>
                        <a:pt x="20335" y="23185"/>
                      </a:lnTo>
                      <a:close/>
                      <a:moveTo>
                        <a:pt x="91248" y="55039"/>
                      </a:moveTo>
                      <a:lnTo>
                        <a:pt x="111583" y="71514"/>
                      </a:lnTo>
                      <a:lnTo>
                        <a:pt x="87753" y="64827"/>
                      </a:lnTo>
                      <a:lnTo>
                        <a:pt x="91248" y="55039"/>
                      </a:lnTo>
                      <a:close/>
                      <a:moveTo>
                        <a:pt x="94349" y="46346"/>
                      </a:moveTo>
                      <a:lnTo>
                        <a:pt x="116325" y="58444"/>
                      </a:lnTo>
                      <a:lnTo>
                        <a:pt x="112525" y="71787"/>
                      </a:lnTo>
                      <a:lnTo>
                        <a:pt x="91400" y="54675"/>
                      </a:lnTo>
                      <a:lnTo>
                        <a:pt x="94349" y="46346"/>
                      </a:lnTo>
                      <a:close/>
                      <a:moveTo>
                        <a:pt x="129820" y="12759"/>
                      </a:moveTo>
                      <a:lnTo>
                        <a:pt x="150672" y="76863"/>
                      </a:lnTo>
                      <a:lnTo>
                        <a:pt x="116781" y="58231"/>
                      </a:lnTo>
                      <a:lnTo>
                        <a:pt x="129820" y="12759"/>
                      </a:lnTo>
                      <a:close/>
                      <a:moveTo>
                        <a:pt x="130216" y="12729"/>
                      </a:moveTo>
                      <a:lnTo>
                        <a:pt x="172557" y="68201"/>
                      </a:lnTo>
                      <a:lnTo>
                        <a:pt x="153286" y="78262"/>
                      </a:lnTo>
                      <a:lnTo>
                        <a:pt x="151158" y="77137"/>
                      </a:lnTo>
                      <a:lnTo>
                        <a:pt x="130216" y="12729"/>
                      </a:lnTo>
                      <a:close/>
                      <a:moveTo>
                        <a:pt x="151341" y="77684"/>
                      </a:moveTo>
                      <a:lnTo>
                        <a:pt x="152921" y="78535"/>
                      </a:lnTo>
                      <a:lnTo>
                        <a:pt x="151797" y="79113"/>
                      </a:lnTo>
                      <a:lnTo>
                        <a:pt x="151341" y="77684"/>
                      </a:lnTo>
                      <a:close/>
                      <a:moveTo>
                        <a:pt x="87753" y="65191"/>
                      </a:moveTo>
                      <a:lnTo>
                        <a:pt x="111796" y="71970"/>
                      </a:lnTo>
                      <a:lnTo>
                        <a:pt x="88421" y="81423"/>
                      </a:lnTo>
                      <a:lnTo>
                        <a:pt x="87753" y="65191"/>
                      </a:lnTo>
                      <a:close/>
                      <a:moveTo>
                        <a:pt x="63315" y="61027"/>
                      </a:moveTo>
                      <a:lnTo>
                        <a:pt x="87358" y="65131"/>
                      </a:lnTo>
                      <a:lnTo>
                        <a:pt x="88057" y="81575"/>
                      </a:lnTo>
                      <a:lnTo>
                        <a:pt x="87327" y="81848"/>
                      </a:lnTo>
                      <a:lnTo>
                        <a:pt x="63315" y="61027"/>
                      </a:lnTo>
                      <a:close/>
                      <a:moveTo>
                        <a:pt x="88087" y="81939"/>
                      </a:moveTo>
                      <a:lnTo>
                        <a:pt x="88118" y="82487"/>
                      </a:lnTo>
                      <a:lnTo>
                        <a:pt x="87722" y="82152"/>
                      </a:lnTo>
                      <a:lnTo>
                        <a:pt x="88087" y="81939"/>
                      </a:lnTo>
                      <a:close/>
                      <a:moveTo>
                        <a:pt x="62494" y="60723"/>
                      </a:moveTo>
                      <a:cubicBezTo>
                        <a:pt x="62494" y="60754"/>
                        <a:pt x="62524" y="60814"/>
                        <a:pt x="62555" y="60875"/>
                      </a:cubicBezTo>
                      <a:lnTo>
                        <a:pt x="86993" y="82031"/>
                      </a:lnTo>
                      <a:lnTo>
                        <a:pt x="83801" y="83338"/>
                      </a:lnTo>
                      <a:lnTo>
                        <a:pt x="44895" y="70359"/>
                      </a:lnTo>
                      <a:lnTo>
                        <a:pt x="62494" y="60723"/>
                      </a:lnTo>
                      <a:close/>
                      <a:moveTo>
                        <a:pt x="87297" y="82304"/>
                      </a:moveTo>
                      <a:lnTo>
                        <a:pt x="88118" y="83003"/>
                      </a:lnTo>
                      <a:lnTo>
                        <a:pt x="88209" y="84797"/>
                      </a:lnTo>
                      <a:lnTo>
                        <a:pt x="88209" y="84797"/>
                      </a:lnTo>
                      <a:lnTo>
                        <a:pt x="84318" y="83520"/>
                      </a:lnTo>
                      <a:lnTo>
                        <a:pt x="87297" y="82304"/>
                      </a:lnTo>
                      <a:close/>
                      <a:moveTo>
                        <a:pt x="88543" y="83368"/>
                      </a:moveTo>
                      <a:lnTo>
                        <a:pt x="91431" y="85860"/>
                      </a:lnTo>
                      <a:lnTo>
                        <a:pt x="88604" y="84918"/>
                      </a:lnTo>
                      <a:lnTo>
                        <a:pt x="88543" y="83368"/>
                      </a:lnTo>
                      <a:close/>
                      <a:moveTo>
                        <a:pt x="45229" y="70906"/>
                      </a:moveTo>
                      <a:lnTo>
                        <a:pt x="83193" y="83550"/>
                      </a:lnTo>
                      <a:lnTo>
                        <a:pt x="62403" y="91940"/>
                      </a:lnTo>
                      <a:lnTo>
                        <a:pt x="45229" y="70906"/>
                      </a:lnTo>
                      <a:close/>
                      <a:moveTo>
                        <a:pt x="116659" y="58626"/>
                      </a:moveTo>
                      <a:lnTo>
                        <a:pt x="150824" y="77380"/>
                      </a:lnTo>
                      <a:lnTo>
                        <a:pt x="151432" y="79265"/>
                      </a:lnTo>
                      <a:lnTo>
                        <a:pt x="120641" y="95313"/>
                      </a:lnTo>
                      <a:cubicBezTo>
                        <a:pt x="120580" y="95374"/>
                        <a:pt x="120550" y="95435"/>
                        <a:pt x="120550" y="95526"/>
                      </a:cubicBezTo>
                      <a:lnTo>
                        <a:pt x="120550" y="95557"/>
                      </a:lnTo>
                      <a:cubicBezTo>
                        <a:pt x="120550" y="95557"/>
                        <a:pt x="120489" y="95526"/>
                        <a:pt x="120459" y="95526"/>
                      </a:cubicBezTo>
                      <a:lnTo>
                        <a:pt x="92343" y="86164"/>
                      </a:lnTo>
                      <a:lnTo>
                        <a:pt x="88513" y="82821"/>
                      </a:lnTo>
                      <a:lnTo>
                        <a:pt x="88482" y="81818"/>
                      </a:lnTo>
                      <a:lnTo>
                        <a:pt x="112404" y="72122"/>
                      </a:lnTo>
                      <a:lnTo>
                        <a:pt x="112586" y="72152"/>
                      </a:lnTo>
                      <a:cubicBezTo>
                        <a:pt x="112608" y="72157"/>
                        <a:pt x="112629" y="72160"/>
                        <a:pt x="112650" y="72160"/>
                      </a:cubicBezTo>
                      <a:cubicBezTo>
                        <a:pt x="112747" y="72160"/>
                        <a:pt x="112829" y="72105"/>
                        <a:pt x="112829" y="72030"/>
                      </a:cubicBezTo>
                      <a:lnTo>
                        <a:pt x="116659" y="58626"/>
                      </a:lnTo>
                      <a:close/>
                      <a:moveTo>
                        <a:pt x="151553" y="79660"/>
                      </a:moveTo>
                      <a:lnTo>
                        <a:pt x="158088" y="99721"/>
                      </a:lnTo>
                      <a:lnTo>
                        <a:pt x="158088" y="99721"/>
                      </a:lnTo>
                      <a:lnTo>
                        <a:pt x="121370" y="95435"/>
                      </a:lnTo>
                      <a:lnTo>
                        <a:pt x="151553" y="79660"/>
                      </a:lnTo>
                      <a:close/>
                      <a:moveTo>
                        <a:pt x="172770" y="68535"/>
                      </a:moveTo>
                      <a:lnTo>
                        <a:pt x="199670" y="103855"/>
                      </a:lnTo>
                      <a:lnTo>
                        <a:pt x="153711" y="78535"/>
                      </a:lnTo>
                      <a:lnTo>
                        <a:pt x="172770" y="68535"/>
                      </a:lnTo>
                      <a:close/>
                      <a:moveTo>
                        <a:pt x="83771" y="83702"/>
                      </a:moveTo>
                      <a:lnTo>
                        <a:pt x="88209" y="85192"/>
                      </a:lnTo>
                      <a:lnTo>
                        <a:pt x="89181" y="107988"/>
                      </a:lnTo>
                      <a:lnTo>
                        <a:pt x="64135" y="108657"/>
                      </a:lnTo>
                      <a:lnTo>
                        <a:pt x="62646" y="92304"/>
                      </a:lnTo>
                      <a:lnTo>
                        <a:pt x="83771" y="83702"/>
                      </a:lnTo>
                      <a:close/>
                      <a:moveTo>
                        <a:pt x="93102" y="86863"/>
                      </a:moveTo>
                      <a:lnTo>
                        <a:pt x="120276" y="95891"/>
                      </a:lnTo>
                      <a:lnTo>
                        <a:pt x="124744" y="114250"/>
                      </a:lnTo>
                      <a:lnTo>
                        <a:pt x="93102" y="86863"/>
                      </a:lnTo>
                      <a:close/>
                      <a:moveTo>
                        <a:pt x="15654" y="68261"/>
                      </a:moveTo>
                      <a:lnTo>
                        <a:pt x="44469" y="70480"/>
                      </a:lnTo>
                      <a:cubicBezTo>
                        <a:pt x="44469" y="70511"/>
                        <a:pt x="44469" y="70541"/>
                        <a:pt x="44500" y="70602"/>
                      </a:cubicBezTo>
                      <a:lnTo>
                        <a:pt x="62038" y="92092"/>
                      </a:lnTo>
                      <a:lnTo>
                        <a:pt x="8724" y="114311"/>
                      </a:lnTo>
                      <a:lnTo>
                        <a:pt x="15654" y="68261"/>
                      </a:lnTo>
                      <a:close/>
                      <a:moveTo>
                        <a:pt x="88634" y="85344"/>
                      </a:moveTo>
                      <a:lnTo>
                        <a:pt x="92160" y="86529"/>
                      </a:lnTo>
                      <a:lnTo>
                        <a:pt x="124805" y="114797"/>
                      </a:lnTo>
                      <a:lnTo>
                        <a:pt x="109364" y="128323"/>
                      </a:lnTo>
                      <a:lnTo>
                        <a:pt x="89607" y="108262"/>
                      </a:lnTo>
                      <a:lnTo>
                        <a:pt x="89607" y="108171"/>
                      </a:lnTo>
                      <a:lnTo>
                        <a:pt x="88634" y="85344"/>
                      </a:lnTo>
                      <a:close/>
                      <a:moveTo>
                        <a:pt x="63132" y="109417"/>
                      </a:moveTo>
                      <a:lnTo>
                        <a:pt x="42706" y="137624"/>
                      </a:lnTo>
                      <a:lnTo>
                        <a:pt x="9180" y="115101"/>
                      </a:lnTo>
                      <a:lnTo>
                        <a:pt x="63132" y="109417"/>
                      </a:lnTo>
                      <a:close/>
                      <a:moveTo>
                        <a:pt x="158636" y="100146"/>
                      </a:moveTo>
                      <a:lnTo>
                        <a:pt x="200126" y="105010"/>
                      </a:lnTo>
                      <a:lnTo>
                        <a:pt x="171067" y="138445"/>
                      </a:lnTo>
                      <a:lnTo>
                        <a:pt x="171067" y="138384"/>
                      </a:lnTo>
                      <a:lnTo>
                        <a:pt x="158636" y="100146"/>
                      </a:lnTo>
                      <a:close/>
                      <a:moveTo>
                        <a:pt x="62251" y="92456"/>
                      </a:moveTo>
                      <a:lnTo>
                        <a:pt x="63771" y="108931"/>
                      </a:lnTo>
                      <a:lnTo>
                        <a:pt x="63771" y="108961"/>
                      </a:lnTo>
                      <a:cubicBezTo>
                        <a:pt x="63801" y="109052"/>
                        <a:pt x="63892" y="109113"/>
                        <a:pt x="63953" y="109113"/>
                      </a:cubicBezTo>
                      <a:lnTo>
                        <a:pt x="89090" y="108444"/>
                      </a:lnTo>
                      <a:lnTo>
                        <a:pt x="44956" y="139144"/>
                      </a:lnTo>
                      <a:lnTo>
                        <a:pt x="43071" y="137837"/>
                      </a:lnTo>
                      <a:lnTo>
                        <a:pt x="63710" y="109326"/>
                      </a:lnTo>
                      <a:cubicBezTo>
                        <a:pt x="63740" y="109235"/>
                        <a:pt x="63740" y="109174"/>
                        <a:pt x="63710" y="109083"/>
                      </a:cubicBezTo>
                      <a:cubicBezTo>
                        <a:pt x="63649" y="109022"/>
                        <a:pt x="63588" y="108961"/>
                        <a:pt x="63497" y="108961"/>
                      </a:cubicBezTo>
                      <a:lnTo>
                        <a:pt x="8663" y="114736"/>
                      </a:lnTo>
                      <a:lnTo>
                        <a:pt x="62251" y="92456"/>
                      </a:lnTo>
                      <a:close/>
                      <a:moveTo>
                        <a:pt x="156812" y="129721"/>
                      </a:moveTo>
                      <a:lnTo>
                        <a:pt x="170794" y="138597"/>
                      </a:lnTo>
                      <a:lnTo>
                        <a:pt x="133377" y="150694"/>
                      </a:lnTo>
                      <a:lnTo>
                        <a:pt x="133377" y="150694"/>
                      </a:lnTo>
                      <a:lnTo>
                        <a:pt x="156812" y="129721"/>
                      </a:lnTo>
                      <a:close/>
                      <a:moveTo>
                        <a:pt x="120611" y="95678"/>
                      </a:moveTo>
                      <a:lnTo>
                        <a:pt x="120611" y="95678"/>
                      </a:lnTo>
                      <a:cubicBezTo>
                        <a:pt x="120641" y="95709"/>
                        <a:pt x="120702" y="95709"/>
                        <a:pt x="120732" y="95709"/>
                      </a:cubicBezTo>
                      <a:lnTo>
                        <a:pt x="158240" y="100116"/>
                      </a:lnTo>
                      <a:lnTo>
                        <a:pt x="170551" y="137989"/>
                      </a:lnTo>
                      <a:lnTo>
                        <a:pt x="156903" y="129296"/>
                      </a:lnTo>
                      <a:cubicBezTo>
                        <a:pt x="156865" y="129283"/>
                        <a:pt x="156833" y="129276"/>
                        <a:pt x="156801" y="129276"/>
                      </a:cubicBezTo>
                      <a:cubicBezTo>
                        <a:pt x="156756" y="129276"/>
                        <a:pt x="156713" y="129291"/>
                        <a:pt x="156660" y="129326"/>
                      </a:cubicBezTo>
                      <a:lnTo>
                        <a:pt x="132465" y="150998"/>
                      </a:lnTo>
                      <a:lnTo>
                        <a:pt x="132191" y="151059"/>
                      </a:lnTo>
                      <a:lnTo>
                        <a:pt x="125352" y="114827"/>
                      </a:lnTo>
                      <a:cubicBezTo>
                        <a:pt x="125352" y="114767"/>
                        <a:pt x="125322" y="114736"/>
                        <a:pt x="125291" y="114706"/>
                      </a:cubicBezTo>
                      <a:lnTo>
                        <a:pt x="125200" y="114675"/>
                      </a:lnTo>
                      <a:lnTo>
                        <a:pt x="120611" y="95678"/>
                      </a:lnTo>
                      <a:close/>
                      <a:moveTo>
                        <a:pt x="125018" y="115101"/>
                      </a:moveTo>
                      <a:lnTo>
                        <a:pt x="131827" y="151120"/>
                      </a:lnTo>
                      <a:lnTo>
                        <a:pt x="131827" y="151120"/>
                      </a:lnTo>
                      <a:lnTo>
                        <a:pt x="109638" y="128627"/>
                      </a:lnTo>
                      <a:lnTo>
                        <a:pt x="125018" y="115101"/>
                      </a:lnTo>
                      <a:close/>
                      <a:moveTo>
                        <a:pt x="89425" y="108627"/>
                      </a:moveTo>
                      <a:lnTo>
                        <a:pt x="109060" y="128566"/>
                      </a:lnTo>
                      <a:lnTo>
                        <a:pt x="81157" y="153035"/>
                      </a:lnTo>
                      <a:lnTo>
                        <a:pt x="45260" y="139387"/>
                      </a:lnTo>
                      <a:lnTo>
                        <a:pt x="89425" y="108627"/>
                      </a:lnTo>
                      <a:close/>
                      <a:moveTo>
                        <a:pt x="42828" y="138110"/>
                      </a:moveTo>
                      <a:lnTo>
                        <a:pt x="44895" y="139478"/>
                      </a:lnTo>
                      <a:cubicBezTo>
                        <a:pt x="44925" y="139509"/>
                        <a:pt x="44956" y="139509"/>
                        <a:pt x="45047" y="139509"/>
                      </a:cubicBezTo>
                      <a:lnTo>
                        <a:pt x="45047" y="139661"/>
                      </a:lnTo>
                      <a:lnTo>
                        <a:pt x="58877" y="164342"/>
                      </a:lnTo>
                      <a:lnTo>
                        <a:pt x="17265" y="173491"/>
                      </a:lnTo>
                      <a:lnTo>
                        <a:pt x="17265" y="173491"/>
                      </a:lnTo>
                      <a:lnTo>
                        <a:pt x="42828" y="138110"/>
                      </a:lnTo>
                      <a:close/>
                      <a:moveTo>
                        <a:pt x="59359" y="1"/>
                      </a:moveTo>
                      <a:cubicBezTo>
                        <a:pt x="59333" y="1"/>
                        <a:pt x="59302" y="8"/>
                        <a:pt x="59272" y="23"/>
                      </a:cubicBezTo>
                      <a:lnTo>
                        <a:pt x="20365" y="22334"/>
                      </a:lnTo>
                      <a:lnTo>
                        <a:pt x="19241" y="2850"/>
                      </a:lnTo>
                      <a:cubicBezTo>
                        <a:pt x="19241" y="2789"/>
                        <a:pt x="19150" y="2698"/>
                        <a:pt x="19089" y="2668"/>
                      </a:cubicBezTo>
                      <a:cubicBezTo>
                        <a:pt x="19068" y="2654"/>
                        <a:pt x="19048" y="2648"/>
                        <a:pt x="19028" y="2648"/>
                      </a:cubicBezTo>
                      <a:cubicBezTo>
                        <a:pt x="18958" y="2648"/>
                        <a:pt x="18893" y="2719"/>
                        <a:pt x="18846" y="2789"/>
                      </a:cubicBezTo>
                      <a:lnTo>
                        <a:pt x="61" y="42000"/>
                      </a:lnTo>
                      <a:cubicBezTo>
                        <a:pt x="0" y="42091"/>
                        <a:pt x="61" y="42212"/>
                        <a:pt x="122" y="42243"/>
                      </a:cubicBezTo>
                      <a:cubicBezTo>
                        <a:pt x="149" y="42261"/>
                        <a:pt x="175" y="42268"/>
                        <a:pt x="202" y="42268"/>
                      </a:cubicBezTo>
                      <a:cubicBezTo>
                        <a:pt x="267" y="42268"/>
                        <a:pt x="331" y="42225"/>
                        <a:pt x="396" y="42182"/>
                      </a:cubicBezTo>
                      <a:lnTo>
                        <a:pt x="18846" y="3640"/>
                      </a:lnTo>
                      <a:lnTo>
                        <a:pt x="19970" y="22729"/>
                      </a:lnTo>
                      <a:cubicBezTo>
                        <a:pt x="19970" y="22790"/>
                        <a:pt x="20001" y="22850"/>
                        <a:pt x="20031" y="22881"/>
                      </a:cubicBezTo>
                      <a:cubicBezTo>
                        <a:pt x="20001" y="22911"/>
                        <a:pt x="20001" y="22942"/>
                        <a:pt x="20001" y="23002"/>
                      </a:cubicBezTo>
                      <a:lnTo>
                        <a:pt x="15168" y="67502"/>
                      </a:lnTo>
                      <a:cubicBezTo>
                        <a:pt x="15168" y="67593"/>
                        <a:pt x="15198" y="67653"/>
                        <a:pt x="15289" y="67714"/>
                      </a:cubicBezTo>
                      <a:cubicBezTo>
                        <a:pt x="15312" y="67725"/>
                        <a:pt x="15338" y="67732"/>
                        <a:pt x="15365" y="67732"/>
                      </a:cubicBezTo>
                      <a:cubicBezTo>
                        <a:pt x="15413" y="67732"/>
                        <a:pt x="15464" y="67711"/>
                        <a:pt x="15502" y="67653"/>
                      </a:cubicBezTo>
                      <a:lnTo>
                        <a:pt x="48542" y="35069"/>
                      </a:lnTo>
                      <a:lnTo>
                        <a:pt x="48694" y="35191"/>
                      </a:lnTo>
                      <a:lnTo>
                        <a:pt x="62251" y="60359"/>
                      </a:lnTo>
                      <a:lnTo>
                        <a:pt x="44560" y="70085"/>
                      </a:lnTo>
                      <a:lnTo>
                        <a:pt x="15502" y="67897"/>
                      </a:lnTo>
                      <a:cubicBezTo>
                        <a:pt x="15411" y="67897"/>
                        <a:pt x="15320" y="67988"/>
                        <a:pt x="15320" y="68049"/>
                      </a:cubicBezTo>
                      <a:lnTo>
                        <a:pt x="8298" y="114645"/>
                      </a:lnTo>
                      <a:cubicBezTo>
                        <a:pt x="8298" y="114706"/>
                        <a:pt x="8298" y="114797"/>
                        <a:pt x="8359" y="114827"/>
                      </a:cubicBezTo>
                      <a:cubicBezTo>
                        <a:pt x="8420" y="114858"/>
                        <a:pt x="8450" y="114858"/>
                        <a:pt x="8481" y="114858"/>
                      </a:cubicBezTo>
                      <a:cubicBezTo>
                        <a:pt x="8481" y="114888"/>
                        <a:pt x="8450" y="114888"/>
                        <a:pt x="8450" y="114949"/>
                      </a:cubicBezTo>
                      <a:cubicBezTo>
                        <a:pt x="8450" y="115010"/>
                        <a:pt x="8450" y="115101"/>
                        <a:pt x="8511" y="115162"/>
                      </a:cubicBezTo>
                      <a:lnTo>
                        <a:pt x="42524" y="137958"/>
                      </a:lnTo>
                      <a:lnTo>
                        <a:pt x="16657" y="173704"/>
                      </a:lnTo>
                      <a:cubicBezTo>
                        <a:pt x="16627" y="173795"/>
                        <a:pt x="16627" y="173856"/>
                        <a:pt x="16657" y="173947"/>
                      </a:cubicBezTo>
                      <a:cubicBezTo>
                        <a:pt x="16688" y="174008"/>
                        <a:pt x="16779" y="174008"/>
                        <a:pt x="16809" y="174008"/>
                      </a:cubicBezTo>
                      <a:lnTo>
                        <a:pt x="16840" y="174008"/>
                      </a:lnTo>
                      <a:lnTo>
                        <a:pt x="59211" y="164707"/>
                      </a:lnTo>
                      <a:cubicBezTo>
                        <a:pt x="59302" y="164707"/>
                        <a:pt x="59333" y="164676"/>
                        <a:pt x="59363" y="164585"/>
                      </a:cubicBezTo>
                      <a:cubicBezTo>
                        <a:pt x="59394" y="164555"/>
                        <a:pt x="59363" y="164463"/>
                        <a:pt x="59363" y="164403"/>
                      </a:cubicBezTo>
                      <a:lnTo>
                        <a:pt x="45685" y="139965"/>
                      </a:lnTo>
                      <a:lnTo>
                        <a:pt x="81218" y="153460"/>
                      </a:lnTo>
                      <a:cubicBezTo>
                        <a:pt x="81236" y="153469"/>
                        <a:pt x="81256" y="153473"/>
                        <a:pt x="81277" y="153473"/>
                      </a:cubicBezTo>
                      <a:cubicBezTo>
                        <a:pt x="81327" y="153473"/>
                        <a:pt x="81379" y="153451"/>
                        <a:pt x="81400" y="153430"/>
                      </a:cubicBezTo>
                      <a:lnTo>
                        <a:pt x="109395" y="128870"/>
                      </a:lnTo>
                      <a:lnTo>
                        <a:pt x="131979" y="151788"/>
                      </a:lnTo>
                      <a:cubicBezTo>
                        <a:pt x="132009" y="151819"/>
                        <a:pt x="132055" y="151834"/>
                        <a:pt x="132104" y="151834"/>
                      </a:cubicBezTo>
                      <a:cubicBezTo>
                        <a:pt x="132153" y="151834"/>
                        <a:pt x="132206" y="151819"/>
                        <a:pt x="132252" y="151788"/>
                      </a:cubicBezTo>
                      <a:lnTo>
                        <a:pt x="132738" y="151363"/>
                      </a:lnTo>
                      <a:lnTo>
                        <a:pt x="171219" y="138931"/>
                      </a:lnTo>
                      <a:cubicBezTo>
                        <a:pt x="171250" y="138931"/>
                        <a:pt x="171311" y="138901"/>
                        <a:pt x="171311" y="138901"/>
                      </a:cubicBezTo>
                      <a:lnTo>
                        <a:pt x="200703" y="105040"/>
                      </a:lnTo>
                      <a:cubicBezTo>
                        <a:pt x="200734" y="105010"/>
                        <a:pt x="200794" y="104949"/>
                        <a:pt x="200734" y="104858"/>
                      </a:cubicBezTo>
                      <a:cubicBezTo>
                        <a:pt x="200703" y="104797"/>
                        <a:pt x="200673" y="104736"/>
                        <a:pt x="200582" y="104736"/>
                      </a:cubicBezTo>
                      <a:lnTo>
                        <a:pt x="158544" y="99812"/>
                      </a:lnTo>
                      <a:lnTo>
                        <a:pt x="151918" y="79508"/>
                      </a:lnTo>
                      <a:lnTo>
                        <a:pt x="153286" y="78809"/>
                      </a:lnTo>
                      <a:lnTo>
                        <a:pt x="200338" y="104645"/>
                      </a:lnTo>
                      <a:cubicBezTo>
                        <a:pt x="200361" y="104656"/>
                        <a:pt x="200391" y="104663"/>
                        <a:pt x="200422" y="104663"/>
                      </a:cubicBezTo>
                      <a:cubicBezTo>
                        <a:pt x="200476" y="104663"/>
                        <a:pt x="200532" y="104642"/>
                        <a:pt x="200551" y="104584"/>
                      </a:cubicBezTo>
                      <a:cubicBezTo>
                        <a:pt x="200582" y="104523"/>
                        <a:pt x="200642" y="104432"/>
                        <a:pt x="200551" y="104371"/>
                      </a:cubicBezTo>
                      <a:lnTo>
                        <a:pt x="173134" y="68413"/>
                      </a:lnTo>
                      <a:lnTo>
                        <a:pt x="188332" y="60480"/>
                      </a:lnTo>
                      <a:lnTo>
                        <a:pt x="207694" y="75769"/>
                      </a:lnTo>
                      <a:cubicBezTo>
                        <a:pt x="207740" y="75784"/>
                        <a:pt x="207778" y="75792"/>
                        <a:pt x="207816" y="75792"/>
                      </a:cubicBezTo>
                      <a:cubicBezTo>
                        <a:pt x="207854" y="75792"/>
                        <a:pt x="207892" y="75784"/>
                        <a:pt x="207937" y="75769"/>
                      </a:cubicBezTo>
                      <a:lnTo>
                        <a:pt x="235081" y="54249"/>
                      </a:lnTo>
                      <a:lnTo>
                        <a:pt x="268638" y="84523"/>
                      </a:lnTo>
                      <a:cubicBezTo>
                        <a:pt x="268683" y="84569"/>
                        <a:pt x="268729" y="84591"/>
                        <a:pt x="268774" y="84591"/>
                      </a:cubicBezTo>
                      <a:cubicBezTo>
                        <a:pt x="268820" y="84591"/>
                        <a:pt x="268866" y="84569"/>
                        <a:pt x="268911" y="84523"/>
                      </a:cubicBezTo>
                      <a:cubicBezTo>
                        <a:pt x="269033" y="84401"/>
                        <a:pt x="269033" y="84280"/>
                        <a:pt x="268942" y="84189"/>
                      </a:cubicBezTo>
                      <a:lnTo>
                        <a:pt x="235263" y="53793"/>
                      </a:lnTo>
                      <a:cubicBezTo>
                        <a:pt x="235233" y="53763"/>
                        <a:pt x="235187" y="53748"/>
                        <a:pt x="235142" y="53748"/>
                      </a:cubicBezTo>
                      <a:cubicBezTo>
                        <a:pt x="235096" y="53748"/>
                        <a:pt x="235050" y="53763"/>
                        <a:pt x="235020" y="53793"/>
                      </a:cubicBezTo>
                      <a:lnTo>
                        <a:pt x="207846" y="75252"/>
                      </a:lnTo>
                      <a:lnTo>
                        <a:pt x="188484" y="60024"/>
                      </a:lnTo>
                      <a:cubicBezTo>
                        <a:pt x="188420" y="60003"/>
                        <a:pt x="188370" y="59981"/>
                        <a:pt x="188326" y="59981"/>
                      </a:cubicBezTo>
                      <a:cubicBezTo>
                        <a:pt x="188307" y="59981"/>
                        <a:pt x="188289" y="59985"/>
                        <a:pt x="188271" y="59994"/>
                      </a:cubicBezTo>
                      <a:lnTo>
                        <a:pt x="172891" y="68049"/>
                      </a:lnTo>
                      <a:lnTo>
                        <a:pt x="129912" y="11726"/>
                      </a:lnTo>
                      <a:cubicBezTo>
                        <a:pt x="129881" y="11695"/>
                        <a:pt x="129851" y="11665"/>
                        <a:pt x="129760" y="11665"/>
                      </a:cubicBezTo>
                      <a:cubicBezTo>
                        <a:pt x="129729" y="11665"/>
                        <a:pt x="129668" y="11665"/>
                        <a:pt x="129608" y="11695"/>
                      </a:cubicBezTo>
                      <a:lnTo>
                        <a:pt x="95443" y="44370"/>
                      </a:lnTo>
                      <a:lnTo>
                        <a:pt x="104562" y="31483"/>
                      </a:lnTo>
                      <a:cubicBezTo>
                        <a:pt x="104622" y="31422"/>
                        <a:pt x="104622" y="31331"/>
                        <a:pt x="104562" y="31270"/>
                      </a:cubicBezTo>
                      <a:cubicBezTo>
                        <a:pt x="104539" y="31202"/>
                        <a:pt x="104499" y="31167"/>
                        <a:pt x="104442" y="31167"/>
                      </a:cubicBezTo>
                      <a:cubicBezTo>
                        <a:pt x="104423" y="31167"/>
                        <a:pt x="104402" y="31171"/>
                        <a:pt x="104379" y="31179"/>
                      </a:cubicBezTo>
                      <a:lnTo>
                        <a:pt x="70944" y="37805"/>
                      </a:lnTo>
                      <a:lnTo>
                        <a:pt x="70883" y="37775"/>
                      </a:lnTo>
                      <a:lnTo>
                        <a:pt x="59546" y="145"/>
                      </a:lnTo>
                      <a:cubicBezTo>
                        <a:pt x="59546" y="84"/>
                        <a:pt x="59485" y="23"/>
                        <a:pt x="59424" y="23"/>
                      </a:cubicBezTo>
                      <a:cubicBezTo>
                        <a:pt x="59409" y="8"/>
                        <a:pt x="59386" y="1"/>
                        <a:pt x="593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4" name="Google Shape;2804;p18"/>
                <p:cNvSpPr/>
                <p:nvPr/>
              </p:nvSpPr>
              <p:spPr>
                <a:xfrm>
                  <a:off x="90700" y="-831025"/>
                  <a:ext cx="50925" cy="39525"/>
                </a:xfrm>
                <a:custGeom>
                  <a:rect b="b" l="l" r="r" t="t"/>
                  <a:pathLst>
                    <a:path extrusionOk="0" h="1581" w="2037">
                      <a:moveTo>
                        <a:pt x="1003" y="0"/>
                      </a:moveTo>
                      <a:cubicBezTo>
                        <a:pt x="0" y="61"/>
                        <a:pt x="31" y="1581"/>
                        <a:pt x="1034" y="1581"/>
                      </a:cubicBezTo>
                      <a:cubicBezTo>
                        <a:pt x="2037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5" name="Google Shape;2805;p18"/>
                <p:cNvSpPr/>
                <p:nvPr/>
              </p:nvSpPr>
              <p:spPr>
                <a:xfrm>
                  <a:off x="-8100" y="557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58" y="0"/>
                      </a:moveTo>
                      <a:cubicBezTo>
                        <a:pt x="1040" y="0"/>
                        <a:pt x="1022" y="1"/>
                        <a:pt x="1004" y="2"/>
                      </a:cubicBezTo>
                      <a:cubicBezTo>
                        <a:pt x="1" y="32"/>
                        <a:pt x="31" y="1552"/>
                        <a:pt x="1034" y="1552"/>
                      </a:cubicBezTo>
                      <a:cubicBezTo>
                        <a:pt x="1989" y="1522"/>
                        <a:pt x="1977" y="0"/>
                        <a:pt x="105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6" name="Google Shape;2806;p18"/>
                <p:cNvSpPr/>
                <p:nvPr/>
              </p:nvSpPr>
              <p:spPr>
                <a:xfrm>
                  <a:off x="434925" y="-187400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7" y="1520"/>
                        <a:pt x="1976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7" name="Google Shape;2807;p18"/>
                <p:cNvSpPr/>
                <p:nvPr/>
              </p:nvSpPr>
              <p:spPr>
                <a:xfrm>
                  <a:off x="639325" y="-751250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62"/>
                        <a:pt x="31" y="1581"/>
                        <a:pt x="1004" y="158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" name="Google Shape;2808;p18"/>
                <p:cNvSpPr/>
                <p:nvPr/>
              </p:nvSpPr>
              <p:spPr>
                <a:xfrm>
                  <a:off x="1061075" y="-81050"/>
                  <a:ext cx="49700" cy="38800"/>
                </a:xfrm>
                <a:custGeom>
                  <a:rect b="b" l="l" r="r" t="t"/>
                  <a:pathLst>
                    <a:path extrusionOk="0" h="1552" w="1988">
                      <a:moveTo>
                        <a:pt x="1029" y="0"/>
                      </a:moveTo>
                      <a:cubicBezTo>
                        <a:pt x="1011" y="0"/>
                        <a:pt x="992" y="1"/>
                        <a:pt x="973" y="2"/>
                      </a:cubicBezTo>
                      <a:cubicBezTo>
                        <a:pt x="1" y="32"/>
                        <a:pt x="31" y="1552"/>
                        <a:pt x="100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9" name="Google Shape;2809;p18"/>
                <p:cNvSpPr/>
                <p:nvPr/>
              </p:nvSpPr>
              <p:spPr>
                <a:xfrm>
                  <a:off x="1229000" y="-547600"/>
                  <a:ext cx="49950" cy="38800"/>
                </a:xfrm>
                <a:custGeom>
                  <a:rect b="b" l="l" r="r" t="t"/>
                  <a:pathLst>
                    <a:path extrusionOk="0" h="155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31"/>
                        <a:pt x="31" y="1551"/>
                        <a:pt x="1034" y="155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0" name="Google Shape;2810;p18"/>
                <p:cNvSpPr/>
                <p:nvPr/>
              </p:nvSpPr>
              <p:spPr>
                <a:xfrm>
                  <a:off x="430375" y="602875"/>
                  <a:ext cx="50175" cy="38800"/>
                </a:xfrm>
                <a:custGeom>
                  <a:rect b="b" l="l" r="r" t="t"/>
                  <a:pathLst>
                    <a:path extrusionOk="0" h="1552" w="2007">
                      <a:moveTo>
                        <a:pt x="973" y="1"/>
                      </a:move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2006" y="1521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1" name="Google Shape;2811;p18"/>
                <p:cNvSpPr/>
                <p:nvPr/>
              </p:nvSpPr>
              <p:spPr>
                <a:xfrm>
                  <a:off x="1108200" y="10033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32" y="1"/>
                      </a:moveTo>
                      <a:cubicBezTo>
                        <a:pt x="1022" y="1"/>
                        <a:pt x="1013" y="1"/>
                        <a:pt x="1003" y="1"/>
                      </a:cubicBezTo>
                      <a:cubicBezTo>
                        <a:pt x="0" y="62"/>
                        <a:pt x="30" y="1582"/>
                        <a:pt x="1034" y="1582"/>
                      </a:cubicBezTo>
                      <a:cubicBezTo>
                        <a:pt x="1997" y="1492"/>
                        <a:pt x="1976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2" name="Google Shape;2812;p18"/>
                <p:cNvSpPr/>
                <p:nvPr/>
              </p:nvSpPr>
              <p:spPr>
                <a:xfrm>
                  <a:off x="1688750" y="95275"/>
                  <a:ext cx="49950" cy="38775"/>
                </a:xfrm>
                <a:custGeom>
                  <a:rect b="b" l="l" r="r" t="t"/>
                  <a:pathLst>
                    <a:path extrusionOk="0" h="1551" w="1998">
                      <a:moveTo>
                        <a:pt x="1002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1997" y="1521"/>
                        <a:pt x="1977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3" name="Google Shape;2813;p18"/>
                <p:cNvSpPr/>
                <p:nvPr/>
              </p:nvSpPr>
              <p:spPr>
                <a:xfrm>
                  <a:off x="-2025" y="1782975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1"/>
                      </a:moveTo>
                      <a:cubicBezTo>
                        <a:pt x="993" y="1"/>
                        <a:pt x="983" y="1"/>
                        <a:pt x="974" y="1"/>
                      </a:cubicBezTo>
                      <a:cubicBezTo>
                        <a:pt x="1" y="62"/>
                        <a:pt x="31" y="1582"/>
                        <a:pt x="1004" y="1582"/>
                      </a:cubicBezTo>
                      <a:cubicBezTo>
                        <a:pt x="1997" y="1522"/>
                        <a:pt x="1977" y="1"/>
                        <a:pt x="100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4" name="Google Shape;2814;p18"/>
                <p:cNvSpPr/>
                <p:nvPr/>
              </p:nvSpPr>
              <p:spPr>
                <a:xfrm>
                  <a:off x="472925" y="10200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29" y="0"/>
                      </a:moveTo>
                      <a:cubicBezTo>
                        <a:pt x="1010" y="0"/>
                        <a:pt x="992" y="1"/>
                        <a:pt x="973" y="2"/>
                      </a:cubicBezTo>
                      <a:cubicBezTo>
                        <a:pt x="0" y="32"/>
                        <a:pt x="31" y="1552"/>
                        <a:pt x="103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5" name="Google Shape;2815;p18"/>
                <p:cNvSpPr/>
                <p:nvPr/>
              </p:nvSpPr>
              <p:spPr>
                <a:xfrm>
                  <a:off x="906050" y="2131775"/>
                  <a:ext cx="50175" cy="39550"/>
                </a:xfrm>
                <a:custGeom>
                  <a:rect b="b" l="l" r="r" t="t"/>
                  <a:pathLst>
                    <a:path extrusionOk="0" h="1582" w="2007">
                      <a:moveTo>
                        <a:pt x="973" y="1"/>
                      </a:moveTo>
                      <a:cubicBezTo>
                        <a:pt x="1" y="62"/>
                        <a:pt x="31" y="1581"/>
                        <a:pt x="1034" y="1581"/>
                      </a:cubicBezTo>
                      <a:cubicBezTo>
                        <a:pt x="2007" y="1521"/>
                        <a:pt x="1977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6" name="Google Shape;2816;p18"/>
                <p:cNvSpPr/>
                <p:nvPr/>
              </p:nvSpPr>
              <p:spPr>
                <a:xfrm>
                  <a:off x="1998025" y="116670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0" y="32"/>
                        <a:pt x="61" y="1552"/>
                        <a:pt x="1034" y="1552"/>
                      </a:cubicBezTo>
                      <a:cubicBezTo>
                        <a:pt x="2027" y="1491"/>
                        <a:pt x="197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7" name="Google Shape;2817;p18"/>
                <p:cNvSpPr/>
                <p:nvPr/>
              </p:nvSpPr>
              <p:spPr>
                <a:xfrm>
                  <a:off x="1883275" y="694075"/>
                  <a:ext cx="51700" cy="38775"/>
                </a:xfrm>
                <a:custGeom>
                  <a:rect b="b" l="l" r="r" t="t"/>
                  <a:pathLst>
                    <a:path extrusionOk="0" h="1551" w="2068">
                      <a:moveTo>
                        <a:pt x="1004" y="0"/>
                      </a:moveTo>
                      <a:cubicBezTo>
                        <a:pt x="1" y="31"/>
                        <a:pt x="31" y="1550"/>
                        <a:pt x="1034" y="1550"/>
                      </a:cubicBezTo>
                      <a:cubicBezTo>
                        <a:pt x="2068" y="1520"/>
                        <a:pt x="2007" y="0"/>
                        <a:pt x="100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8" name="Google Shape;2818;p18"/>
                <p:cNvSpPr/>
                <p:nvPr/>
              </p:nvSpPr>
              <p:spPr>
                <a:xfrm>
                  <a:off x="2175850" y="2087675"/>
                  <a:ext cx="51175" cy="38800"/>
                </a:xfrm>
                <a:custGeom>
                  <a:rect b="b" l="l" r="r" t="t"/>
                  <a:pathLst>
                    <a:path extrusionOk="0" h="1552" w="2047">
                      <a:moveTo>
                        <a:pt x="1061" y="0"/>
                      </a:moveTo>
                      <a:cubicBezTo>
                        <a:pt x="1042" y="0"/>
                        <a:pt x="1023" y="1"/>
                        <a:pt x="1003" y="2"/>
                      </a:cubicBezTo>
                      <a:cubicBezTo>
                        <a:pt x="0" y="32"/>
                        <a:pt x="30" y="1552"/>
                        <a:pt x="1033" y="1552"/>
                      </a:cubicBezTo>
                      <a:cubicBezTo>
                        <a:pt x="2047" y="1463"/>
                        <a:pt x="2008" y="0"/>
                        <a:pt x="106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9" name="Google Shape;2819;p18"/>
                <p:cNvSpPr/>
                <p:nvPr/>
              </p:nvSpPr>
              <p:spPr>
                <a:xfrm>
                  <a:off x="1482825" y="-9146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01" y="0"/>
                      </a:moveTo>
                      <a:cubicBezTo>
                        <a:pt x="992" y="0"/>
                        <a:pt x="982" y="1"/>
                        <a:pt x="973" y="1"/>
                      </a:cubicBezTo>
                      <a:cubicBezTo>
                        <a:pt x="0" y="62"/>
                        <a:pt x="31" y="1581"/>
                        <a:pt x="1003" y="158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0" name="Google Shape;2820;p18"/>
                <p:cNvSpPr/>
                <p:nvPr/>
              </p:nvSpPr>
              <p:spPr>
                <a:xfrm>
                  <a:off x="2118850" y="-13994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100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6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1" name="Google Shape;2821;p18"/>
                <p:cNvSpPr/>
                <p:nvPr/>
              </p:nvSpPr>
              <p:spPr>
                <a:xfrm>
                  <a:off x="358175" y="-16950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1"/>
                      </a:move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2007" y="1520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2" name="Google Shape;2822;p18"/>
                <p:cNvSpPr/>
                <p:nvPr/>
              </p:nvSpPr>
              <p:spPr>
                <a:xfrm>
                  <a:off x="354375" y="24121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1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3" name="Google Shape;2823;p18"/>
                <p:cNvSpPr/>
                <p:nvPr/>
              </p:nvSpPr>
              <p:spPr>
                <a:xfrm>
                  <a:off x="-702625" y="2644700"/>
                  <a:ext cx="50675" cy="39550"/>
                </a:xfrm>
                <a:custGeom>
                  <a:rect b="b" l="l" r="r" t="t"/>
                  <a:pathLst>
                    <a:path extrusionOk="0" h="1582" w="2027">
                      <a:moveTo>
                        <a:pt x="1031" y="0"/>
                      </a:moveTo>
                      <a:cubicBezTo>
                        <a:pt x="1022" y="0"/>
                        <a:pt x="1013" y="0"/>
                        <a:pt x="1003" y="1"/>
                      </a:cubicBezTo>
                      <a:cubicBezTo>
                        <a:pt x="0" y="62"/>
                        <a:pt x="61" y="1581"/>
                        <a:pt x="1034" y="1581"/>
                      </a:cubicBezTo>
                      <a:cubicBezTo>
                        <a:pt x="2027" y="1521"/>
                        <a:pt x="1977" y="0"/>
                        <a:pt x="103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4" name="Google Shape;2824;p18"/>
                <p:cNvSpPr/>
                <p:nvPr/>
              </p:nvSpPr>
              <p:spPr>
                <a:xfrm>
                  <a:off x="-911600" y="1169000"/>
                  <a:ext cx="50675" cy="38775"/>
                </a:xfrm>
                <a:custGeom>
                  <a:rect b="b" l="l" r="r" t="t"/>
                  <a:pathLst>
                    <a:path extrusionOk="0" h="1551" w="2027">
                      <a:moveTo>
                        <a:pt x="1032" y="0"/>
                      </a:moveTo>
                      <a:cubicBezTo>
                        <a:pt x="1023" y="0"/>
                        <a:pt x="1013" y="0"/>
                        <a:pt x="1003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49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5" name="Google Shape;2825;p18"/>
                <p:cNvSpPr/>
                <p:nvPr/>
              </p:nvSpPr>
              <p:spPr>
                <a:xfrm>
                  <a:off x="-735300" y="-4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2" y="0"/>
                      </a:moveTo>
                      <a:cubicBezTo>
                        <a:pt x="993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1996" y="1491"/>
                        <a:pt x="1976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6" name="Google Shape;2826;p18"/>
                <p:cNvSpPr/>
                <p:nvPr/>
              </p:nvSpPr>
              <p:spPr>
                <a:xfrm>
                  <a:off x="-1120575" y="-650175"/>
                  <a:ext cx="50700" cy="38775"/>
                </a:xfrm>
                <a:custGeom>
                  <a:rect b="b" l="l" r="r" t="t"/>
                  <a:pathLst>
                    <a:path extrusionOk="0" h="1551" w="2028">
                      <a:moveTo>
                        <a:pt x="1032" y="0"/>
                      </a:moveTo>
                      <a:cubicBezTo>
                        <a:pt x="1022" y="0"/>
                        <a:pt x="1013" y="0"/>
                        <a:pt x="1004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52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7" name="Google Shape;2827;p18"/>
                <p:cNvSpPr/>
                <p:nvPr/>
              </p:nvSpPr>
              <p:spPr>
                <a:xfrm>
                  <a:off x="-618275" y="-1134975"/>
                  <a:ext cx="50175" cy="39525"/>
                </a:xfrm>
                <a:custGeom>
                  <a:rect b="b" l="l" r="r" t="t"/>
                  <a:pathLst>
                    <a:path extrusionOk="0" h="1581" w="2007">
                      <a:moveTo>
                        <a:pt x="973" y="0"/>
                      </a:moveTo>
                      <a:cubicBezTo>
                        <a:pt x="0" y="61"/>
                        <a:pt x="30" y="1581"/>
                        <a:pt x="1003" y="1581"/>
                      </a:cubicBezTo>
                      <a:cubicBezTo>
                        <a:pt x="2006" y="1520"/>
                        <a:pt x="1945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8" name="Google Shape;2828;p18"/>
                <p:cNvSpPr/>
                <p:nvPr/>
              </p:nvSpPr>
              <p:spPr>
                <a:xfrm>
                  <a:off x="-649450" y="-163045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1" y="32"/>
                        <a:pt x="62" y="1551"/>
                        <a:pt x="1034" y="1551"/>
                      </a:cubicBezTo>
                      <a:lnTo>
                        <a:pt x="1034" y="1551"/>
                      </a:lnTo>
                      <a:cubicBezTo>
                        <a:pt x="2028" y="1521"/>
                        <a:pt x="1978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9" name="Google Shape;2829;p18"/>
                <p:cNvSpPr/>
                <p:nvPr/>
              </p:nvSpPr>
              <p:spPr>
                <a:xfrm>
                  <a:off x="-3541600" y="-45575"/>
                  <a:ext cx="5511525" cy="5535325"/>
                </a:xfrm>
                <a:custGeom>
                  <a:rect b="b" l="l" r="r" t="t"/>
                  <a:pathLst>
                    <a:path extrusionOk="0" h="221413" w="220461">
                      <a:moveTo>
                        <a:pt x="104684" y="13993"/>
                      </a:moveTo>
                      <a:lnTo>
                        <a:pt x="125535" y="55909"/>
                      </a:lnTo>
                      <a:lnTo>
                        <a:pt x="114745" y="40559"/>
                      </a:lnTo>
                      <a:lnTo>
                        <a:pt x="114745" y="40407"/>
                      </a:lnTo>
                      <a:cubicBezTo>
                        <a:pt x="114745" y="40346"/>
                        <a:pt x="114684" y="40255"/>
                        <a:pt x="114593" y="40255"/>
                      </a:cubicBezTo>
                      <a:lnTo>
                        <a:pt x="71917" y="38462"/>
                      </a:lnTo>
                      <a:lnTo>
                        <a:pt x="104684" y="13993"/>
                      </a:lnTo>
                      <a:close/>
                      <a:moveTo>
                        <a:pt x="104896" y="13750"/>
                      </a:moveTo>
                      <a:lnTo>
                        <a:pt x="144654" y="26000"/>
                      </a:lnTo>
                      <a:lnTo>
                        <a:pt x="126477" y="57094"/>
                      </a:lnTo>
                      <a:lnTo>
                        <a:pt x="104896" y="13750"/>
                      </a:lnTo>
                      <a:close/>
                      <a:moveTo>
                        <a:pt x="126477" y="57854"/>
                      </a:moveTo>
                      <a:lnTo>
                        <a:pt x="151797" y="76061"/>
                      </a:lnTo>
                      <a:lnTo>
                        <a:pt x="135870" y="78219"/>
                      </a:lnTo>
                      <a:cubicBezTo>
                        <a:pt x="135809" y="78219"/>
                        <a:pt x="135718" y="78280"/>
                        <a:pt x="135718" y="78402"/>
                      </a:cubicBezTo>
                      <a:lnTo>
                        <a:pt x="135718" y="78432"/>
                      </a:lnTo>
                      <a:lnTo>
                        <a:pt x="128179" y="81715"/>
                      </a:lnTo>
                      <a:lnTo>
                        <a:pt x="126477" y="57854"/>
                      </a:lnTo>
                      <a:close/>
                      <a:moveTo>
                        <a:pt x="114471" y="41653"/>
                      </a:moveTo>
                      <a:lnTo>
                        <a:pt x="118483" y="85180"/>
                      </a:lnTo>
                      <a:lnTo>
                        <a:pt x="106082" y="66274"/>
                      </a:lnTo>
                      <a:lnTo>
                        <a:pt x="106203" y="66183"/>
                      </a:lnTo>
                      <a:lnTo>
                        <a:pt x="114471" y="41653"/>
                      </a:lnTo>
                      <a:close/>
                      <a:moveTo>
                        <a:pt x="114836" y="41258"/>
                      </a:moveTo>
                      <a:lnTo>
                        <a:pt x="126265" y="57550"/>
                      </a:lnTo>
                      <a:cubicBezTo>
                        <a:pt x="126234" y="57581"/>
                        <a:pt x="126173" y="57611"/>
                        <a:pt x="126143" y="57702"/>
                      </a:cubicBezTo>
                      <a:lnTo>
                        <a:pt x="118818" y="85332"/>
                      </a:lnTo>
                      <a:lnTo>
                        <a:pt x="114836" y="41258"/>
                      </a:lnTo>
                      <a:close/>
                      <a:moveTo>
                        <a:pt x="126265" y="58827"/>
                      </a:moveTo>
                      <a:lnTo>
                        <a:pt x="127876" y="81867"/>
                      </a:lnTo>
                      <a:lnTo>
                        <a:pt x="119152" y="85575"/>
                      </a:lnTo>
                      <a:lnTo>
                        <a:pt x="119152" y="85575"/>
                      </a:lnTo>
                      <a:lnTo>
                        <a:pt x="126265" y="58827"/>
                      </a:lnTo>
                      <a:close/>
                      <a:moveTo>
                        <a:pt x="71066" y="39313"/>
                      </a:moveTo>
                      <a:lnTo>
                        <a:pt x="87784" y="60255"/>
                      </a:lnTo>
                      <a:cubicBezTo>
                        <a:pt x="87723" y="60286"/>
                        <a:pt x="87723" y="60316"/>
                        <a:pt x="87692" y="60347"/>
                      </a:cubicBezTo>
                      <a:lnTo>
                        <a:pt x="84166" y="85818"/>
                      </a:lnTo>
                      <a:lnTo>
                        <a:pt x="35381" y="63690"/>
                      </a:lnTo>
                      <a:lnTo>
                        <a:pt x="71066" y="39313"/>
                      </a:lnTo>
                      <a:close/>
                      <a:moveTo>
                        <a:pt x="87996" y="61015"/>
                      </a:moveTo>
                      <a:lnTo>
                        <a:pt x="103437" y="94754"/>
                      </a:lnTo>
                      <a:lnTo>
                        <a:pt x="84531" y="85970"/>
                      </a:lnTo>
                      <a:lnTo>
                        <a:pt x="87996" y="61015"/>
                      </a:lnTo>
                      <a:close/>
                      <a:moveTo>
                        <a:pt x="88179" y="60407"/>
                      </a:moveTo>
                      <a:lnTo>
                        <a:pt x="105808" y="66243"/>
                      </a:lnTo>
                      <a:cubicBezTo>
                        <a:pt x="105778" y="66274"/>
                        <a:pt x="105747" y="66335"/>
                        <a:pt x="105778" y="66395"/>
                      </a:cubicBezTo>
                      <a:lnTo>
                        <a:pt x="106872" y="96335"/>
                      </a:lnTo>
                      <a:lnTo>
                        <a:pt x="103954" y="94967"/>
                      </a:lnTo>
                      <a:lnTo>
                        <a:pt x="88179" y="60407"/>
                      </a:lnTo>
                      <a:close/>
                      <a:moveTo>
                        <a:pt x="106112" y="67034"/>
                      </a:moveTo>
                      <a:lnTo>
                        <a:pt x="118544" y="85970"/>
                      </a:lnTo>
                      <a:lnTo>
                        <a:pt x="107845" y="96821"/>
                      </a:lnTo>
                      <a:lnTo>
                        <a:pt x="107176" y="96517"/>
                      </a:lnTo>
                      <a:lnTo>
                        <a:pt x="106112" y="67034"/>
                      </a:lnTo>
                      <a:close/>
                      <a:moveTo>
                        <a:pt x="107237" y="96943"/>
                      </a:moveTo>
                      <a:lnTo>
                        <a:pt x="107571" y="97095"/>
                      </a:lnTo>
                      <a:lnTo>
                        <a:pt x="107237" y="97429"/>
                      </a:lnTo>
                      <a:lnTo>
                        <a:pt x="107237" y="96943"/>
                      </a:lnTo>
                      <a:close/>
                      <a:moveTo>
                        <a:pt x="104136" y="95514"/>
                      </a:moveTo>
                      <a:lnTo>
                        <a:pt x="106842" y="96761"/>
                      </a:lnTo>
                      <a:lnTo>
                        <a:pt x="106872" y="97794"/>
                      </a:lnTo>
                      <a:lnTo>
                        <a:pt x="105747" y="98949"/>
                      </a:lnTo>
                      <a:lnTo>
                        <a:pt x="104136" y="95514"/>
                      </a:lnTo>
                      <a:close/>
                      <a:moveTo>
                        <a:pt x="136022" y="78554"/>
                      </a:moveTo>
                      <a:lnTo>
                        <a:pt x="181007" y="81168"/>
                      </a:lnTo>
                      <a:lnTo>
                        <a:pt x="141736" y="101198"/>
                      </a:lnTo>
                      <a:lnTo>
                        <a:pt x="136022" y="78554"/>
                      </a:lnTo>
                      <a:close/>
                      <a:moveTo>
                        <a:pt x="35199" y="64511"/>
                      </a:moveTo>
                      <a:lnTo>
                        <a:pt x="73194" y="97551"/>
                      </a:lnTo>
                      <a:lnTo>
                        <a:pt x="41157" y="101533"/>
                      </a:lnTo>
                      <a:lnTo>
                        <a:pt x="35199" y="64511"/>
                      </a:lnTo>
                      <a:close/>
                      <a:moveTo>
                        <a:pt x="106933" y="98280"/>
                      </a:moveTo>
                      <a:lnTo>
                        <a:pt x="107024" y="101806"/>
                      </a:lnTo>
                      <a:lnTo>
                        <a:pt x="107024" y="101806"/>
                      </a:lnTo>
                      <a:lnTo>
                        <a:pt x="105899" y="99314"/>
                      </a:lnTo>
                      <a:lnTo>
                        <a:pt x="106933" y="98280"/>
                      </a:lnTo>
                      <a:close/>
                      <a:moveTo>
                        <a:pt x="127845" y="82201"/>
                      </a:moveTo>
                      <a:lnTo>
                        <a:pt x="129517" y="106396"/>
                      </a:lnTo>
                      <a:lnTo>
                        <a:pt x="119000" y="86000"/>
                      </a:lnTo>
                      <a:lnTo>
                        <a:pt x="127845" y="82201"/>
                      </a:lnTo>
                      <a:close/>
                      <a:moveTo>
                        <a:pt x="118726" y="86244"/>
                      </a:moveTo>
                      <a:lnTo>
                        <a:pt x="129334" y="106821"/>
                      </a:lnTo>
                      <a:lnTo>
                        <a:pt x="108179" y="96943"/>
                      </a:lnTo>
                      <a:lnTo>
                        <a:pt x="118726" y="86244"/>
                      </a:lnTo>
                      <a:close/>
                      <a:moveTo>
                        <a:pt x="135718" y="78827"/>
                      </a:moveTo>
                      <a:lnTo>
                        <a:pt x="141432" y="101350"/>
                      </a:lnTo>
                      <a:lnTo>
                        <a:pt x="129942" y="107217"/>
                      </a:lnTo>
                      <a:lnTo>
                        <a:pt x="128210" y="82049"/>
                      </a:lnTo>
                      <a:lnTo>
                        <a:pt x="135718" y="78827"/>
                      </a:lnTo>
                      <a:close/>
                      <a:moveTo>
                        <a:pt x="84470" y="86335"/>
                      </a:moveTo>
                      <a:lnTo>
                        <a:pt x="103650" y="95271"/>
                      </a:lnTo>
                      <a:lnTo>
                        <a:pt x="105474" y="99223"/>
                      </a:lnTo>
                      <a:lnTo>
                        <a:pt x="90610" y="114299"/>
                      </a:lnTo>
                      <a:lnTo>
                        <a:pt x="74318" y="97733"/>
                      </a:lnTo>
                      <a:lnTo>
                        <a:pt x="84470" y="86335"/>
                      </a:lnTo>
                      <a:close/>
                      <a:moveTo>
                        <a:pt x="35169" y="63964"/>
                      </a:moveTo>
                      <a:lnTo>
                        <a:pt x="84136" y="86152"/>
                      </a:lnTo>
                      <a:lnTo>
                        <a:pt x="73893" y="97642"/>
                      </a:lnTo>
                      <a:lnTo>
                        <a:pt x="73862" y="97672"/>
                      </a:lnTo>
                      <a:cubicBezTo>
                        <a:pt x="73832" y="97733"/>
                        <a:pt x="73832" y="97824"/>
                        <a:pt x="73893" y="97885"/>
                      </a:cubicBezTo>
                      <a:lnTo>
                        <a:pt x="90276" y="114512"/>
                      </a:lnTo>
                      <a:lnTo>
                        <a:pt x="41521" y="103964"/>
                      </a:lnTo>
                      <a:lnTo>
                        <a:pt x="41187" y="101837"/>
                      </a:lnTo>
                      <a:lnTo>
                        <a:pt x="73589" y="97824"/>
                      </a:lnTo>
                      <a:cubicBezTo>
                        <a:pt x="73680" y="97824"/>
                        <a:pt x="73710" y="97794"/>
                        <a:pt x="73741" y="97703"/>
                      </a:cubicBezTo>
                      <a:cubicBezTo>
                        <a:pt x="73802" y="97642"/>
                        <a:pt x="73741" y="97551"/>
                        <a:pt x="73710" y="97520"/>
                      </a:cubicBezTo>
                      <a:lnTo>
                        <a:pt x="35169" y="63964"/>
                      </a:lnTo>
                      <a:close/>
                      <a:moveTo>
                        <a:pt x="40853" y="101897"/>
                      </a:moveTo>
                      <a:lnTo>
                        <a:pt x="41187" y="104116"/>
                      </a:lnTo>
                      <a:cubicBezTo>
                        <a:pt x="41187" y="104177"/>
                        <a:pt x="41217" y="104207"/>
                        <a:pt x="41278" y="104238"/>
                      </a:cubicBezTo>
                      <a:cubicBezTo>
                        <a:pt x="41217" y="104268"/>
                        <a:pt x="41187" y="104268"/>
                        <a:pt x="41187" y="104359"/>
                      </a:cubicBezTo>
                      <a:lnTo>
                        <a:pt x="33223" y="129345"/>
                      </a:lnTo>
                      <a:lnTo>
                        <a:pt x="700" y="106913"/>
                      </a:lnTo>
                      <a:lnTo>
                        <a:pt x="40853" y="101897"/>
                      </a:lnTo>
                      <a:close/>
                      <a:moveTo>
                        <a:pt x="180946" y="81593"/>
                      </a:moveTo>
                      <a:lnTo>
                        <a:pt x="150611" y="136305"/>
                      </a:lnTo>
                      <a:lnTo>
                        <a:pt x="141827" y="101533"/>
                      </a:lnTo>
                      <a:lnTo>
                        <a:pt x="180946" y="81593"/>
                      </a:lnTo>
                      <a:close/>
                      <a:moveTo>
                        <a:pt x="107936" y="97247"/>
                      </a:moveTo>
                      <a:lnTo>
                        <a:pt x="129638" y="107369"/>
                      </a:lnTo>
                      <a:lnTo>
                        <a:pt x="129730" y="107521"/>
                      </a:lnTo>
                      <a:cubicBezTo>
                        <a:pt x="129752" y="107565"/>
                        <a:pt x="129823" y="107593"/>
                        <a:pt x="129883" y="107593"/>
                      </a:cubicBezTo>
                      <a:cubicBezTo>
                        <a:pt x="129905" y="107593"/>
                        <a:pt x="129926" y="107589"/>
                        <a:pt x="129942" y="107581"/>
                      </a:cubicBezTo>
                      <a:lnTo>
                        <a:pt x="141493" y="101685"/>
                      </a:lnTo>
                      <a:lnTo>
                        <a:pt x="150338" y="136761"/>
                      </a:lnTo>
                      <a:lnTo>
                        <a:pt x="149487" y="138342"/>
                      </a:lnTo>
                      <a:lnTo>
                        <a:pt x="119091" y="127642"/>
                      </a:lnTo>
                      <a:cubicBezTo>
                        <a:pt x="119067" y="127634"/>
                        <a:pt x="119044" y="127631"/>
                        <a:pt x="119024" y="127631"/>
                      </a:cubicBezTo>
                      <a:cubicBezTo>
                        <a:pt x="118967" y="127631"/>
                        <a:pt x="118923" y="127659"/>
                        <a:pt x="118878" y="127703"/>
                      </a:cubicBezTo>
                      <a:lnTo>
                        <a:pt x="118878" y="127673"/>
                      </a:lnTo>
                      <a:lnTo>
                        <a:pt x="107419" y="102657"/>
                      </a:lnTo>
                      <a:lnTo>
                        <a:pt x="107267" y="97946"/>
                      </a:lnTo>
                      <a:lnTo>
                        <a:pt x="107936" y="97247"/>
                      </a:lnTo>
                      <a:close/>
                      <a:moveTo>
                        <a:pt x="150490" y="137308"/>
                      </a:moveTo>
                      <a:lnTo>
                        <a:pt x="150915" y="138889"/>
                      </a:lnTo>
                      <a:lnTo>
                        <a:pt x="149821" y="138524"/>
                      </a:lnTo>
                      <a:lnTo>
                        <a:pt x="150490" y="137308"/>
                      </a:lnTo>
                      <a:close/>
                      <a:moveTo>
                        <a:pt x="41552" y="104359"/>
                      </a:moveTo>
                      <a:lnTo>
                        <a:pt x="90337" y="114876"/>
                      </a:lnTo>
                      <a:lnTo>
                        <a:pt x="89212" y="140834"/>
                      </a:lnTo>
                      <a:lnTo>
                        <a:pt x="54987" y="137339"/>
                      </a:lnTo>
                      <a:lnTo>
                        <a:pt x="41552" y="104359"/>
                      </a:lnTo>
                      <a:close/>
                      <a:moveTo>
                        <a:pt x="107419" y="103600"/>
                      </a:moveTo>
                      <a:lnTo>
                        <a:pt x="118483" y="127764"/>
                      </a:lnTo>
                      <a:lnTo>
                        <a:pt x="108817" y="142384"/>
                      </a:lnTo>
                      <a:lnTo>
                        <a:pt x="107419" y="103600"/>
                      </a:lnTo>
                      <a:close/>
                      <a:moveTo>
                        <a:pt x="105626" y="99557"/>
                      </a:moveTo>
                      <a:lnTo>
                        <a:pt x="107085" y="102718"/>
                      </a:lnTo>
                      <a:lnTo>
                        <a:pt x="108513" y="142749"/>
                      </a:lnTo>
                      <a:lnTo>
                        <a:pt x="89607" y="140865"/>
                      </a:lnTo>
                      <a:lnTo>
                        <a:pt x="90702" y="114724"/>
                      </a:lnTo>
                      <a:cubicBezTo>
                        <a:pt x="90702" y="114694"/>
                        <a:pt x="90732" y="114694"/>
                        <a:pt x="90732" y="114694"/>
                      </a:cubicBezTo>
                      <a:lnTo>
                        <a:pt x="105626" y="99557"/>
                      </a:lnTo>
                      <a:close/>
                      <a:moveTo>
                        <a:pt x="181220" y="81897"/>
                      </a:moveTo>
                      <a:lnTo>
                        <a:pt x="170308" y="145728"/>
                      </a:lnTo>
                      <a:lnTo>
                        <a:pt x="151311" y="139041"/>
                      </a:lnTo>
                      <a:lnTo>
                        <a:pt x="150733" y="136852"/>
                      </a:lnTo>
                      <a:lnTo>
                        <a:pt x="181220" y="81897"/>
                      </a:lnTo>
                      <a:close/>
                      <a:moveTo>
                        <a:pt x="119486" y="128220"/>
                      </a:moveTo>
                      <a:lnTo>
                        <a:pt x="149274" y="138706"/>
                      </a:lnTo>
                      <a:lnTo>
                        <a:pt x="139791" y="155850"/>
                      </a:lnTo>
                      <a:lnTo>
                        <a:pt x="119486" y="128220"/>
                      </a:lnTo>
                      <a:close/>
                      <a:moveTo>
                        <a:pt x="89577" y="141168"/>
                      </a:moveTo>
                      <a:lnTo>
                        <a:pt x="108453" y="143083"/>
                      </a:lnTo>
                      <a:lnTo>
                        <a:pt x="88300" y="170470"/>
                      </a:lnTo>
                      <a:lnTo>
                        <a:pt x="89577" y="141168"/>
                      </a:lnTo>
                      <a:close/>
                      <a:moveTo>
                        <a:pt x="151432" y="139436"/>
                      </a:moveTo>
                      <a:lnTo>
                        <a:pt x="170278" y="146062"/>
                      </a:lnTo>
                      <a:lnTo>
                        <a:pt x="163317" y="186640"/>
                      </a:lnTo>
                      <a:lnTo>
                        <a:pt x="151432" y="139436"/>
                      </a:lnTo>
                      <a:close/>
                      <a:moveTo>
                        <a:pt x="118848" y="127886"/>
                      </a:moveTo>
                      <a:cubicBezTo>
                        <a:pt x="118848" y="127916"/>
                        <a:pt x="118848" y="127946"/>
                        <a:pt x="118909" y="127946"/>
                      </a:cubicBezTo>
                      <a:lnTo>
                        <a:pt x="139639" y="156184"/>
                      </a:lnTo>
                      <a:lnTo>
                        <a:pt x="121705" y="188464"/>
                      </a:lnTo>
                      <a:lnTo>
                        <a:pt x="118970" y="173722"/>
                      </a:lnTo>
                      <a:cubicBezTo>
                        <a:pt x="118970" y="173661"/>
                        <a:pt x="118878" y="173570"/>
                        <a:pt x="118818" y="173570"/>
                      </a:cubicBezTo>
                      <a:lnTo>
                        <a:pt x="88787" y="170835"/>
                      </a:lnTo>
                      <a:lnTo>
                        <a:pt x="88574" y="170743"/>
                      </a:lnTo>
                      <a:lnTo>
                        <a:pt x="108878" y="143175"/>
                      </a:lnTo>
                      <a:cubicBezTo>
                        <a:pt x="108909" y="143144"/>
                        <a:pt x="108909" y="143114"/>
                        <a:pt x="108909" y="143083"/>
                      </a:cubicBezTo>
                      <a:lnTo>
                        <a:pt x="108909" y="142992"/>
                      </a:lnTo>
                      <a:lnTo>
                        <a:pt x="118848" y="127886"/>
                      </a:lnTo>
                      <a:close/>
                      <a:moveTo>
                        <a:pt x="89577" y="171290"/>
                      </a:moveTo>
                      <a:lnTo>
                        <a:pt x="118635" y="173935"/>
                      </a:lnTo>
                      <a:lnTo>
                        <a:pt x="121401" y="189041"/>
                      </a:lnTo>
                      <a:lnTo>
                        <a:pt x="89577" y="171290"/>
                      </a:lnTo>
                      <a:close/>
                      <a:moveTo>
                        <a:pt x="139851" y="156488"/>
                      </a:moveTo>
                      <a:lnTo>
                        <a:pt x="162831" y="187704"/>
                      </a:lnTo>
                      <a:lnTo>
                        <a:pt x="121736" y="189133"/>
                      </a:lnTo>
                      <a:lnTo>
                        <a:pt x="121766" y="189072"/>
                      </a:lnTo>
                      <a:lnTo>
                        <a:pt x="139851" y="156488"/>
                      </a:lnTo>
                      <a:close/>
                      <a:moveTo>
                        <a:pt x="117652" y="0"/>
                      </a:moveTo>
                      <a:cubicBezTo>
                        <a:pt x="117634" y="0"/>
                        <a:pt x="117617" y="4"/>
                        <a:pt x="117602" y="11"/>
                      </a:cubicBezTo>
                      <a:lnTo>
                        <a:pt x="79121" y="12018"/>
                      </a:lnTo>
                      <a:cubicBezTo>
                        <a:pt x="78999" y="12048"/>
                        <a:pt x="78969" y="12139"/>
                        <a:pt x="78999" y="12261"/>
                      </a:cubicBezTo>
                      <a:cubicBezTo>
                        <a:pt x="79021" y="12327"/>
                        <a:pt x="79075" y="12376"/>
                        <a:pt x="79137" y="12376"/>
                      </a:cubicBezTo>
                      <a:cubicBezTo>
                        <a:pt x="79161" y="12376"/>
                        <a:pt x="79187" y="12369"/>
                        <a:pt x="79212" y="12352"/>
                      </a:cubicBezTo>
                      <a:lnTo>
                        <a:pt x="116994" y="589"/>
                      </a:lnTo>
                      <a:lnTo>
                        <a:pt x="104744" y="13385"/>
                      </a:lnTo>
                      <a:cubicBezTo>
                        <a:pt x="104714" y="13446"/>
                        <a:pt x="104714" y="13477"/>
                        <a:pt x="104714" y="13537"/>
                      </a:cubicBezTo>
                      <a:cubicBezTo>
                        <a:pt x="104684" y="13537"/>
                        <a:pt x="104653" y="13537"/>
                        <a:pt x="104592" y="13598"/>
                      </a:cubicBezTo>
                      <a:lnTo>
                        <a:pt x="71279" y="38462"/>
                      </a:lnTo>
                      <a:cubicBezTo>
                        <a:pt x="71218" y="38523"/>
                        <a:pt x="71218" y="38583"/>
                        <a:pt x="71218" y="38675"/>
                      </a:cubicBezTo>
                      <a:cubicBezTo>
                        <a:pt x="71248" y="38735"/>
                        <a:pt x="71279" y="38766"/>
                        <a:pt x="71370" y="38766"/>
                      </a:cubicBezTo>
                      <a:lnTo>
                        <a:pt x="114380" y="40589"/>
                      </a:lnTo>
                      <a:lnTo>
                        <a:pt x="114380" y="40802"/>
                      </a:lnTo>
                      <a:lnTo>
                        <a:pt x="105869" y="65939"/>
                      </a:lnTo>
                      <a:lnTo>
                        <a:pt x="88088" y="60043"/>
                      </a:lnTo>
                      <a:lnTo>
                        <a:pt x="71218" y="38979"/>
                      </a:lnTo>
                      <a:cubicBezTo>
                        <a:pt x="71160" y="38921"/>
                        <a:pt x="71115" y="38900"/>
                        <a:pt x="71066" y="38900"/>
                      </a:cubicBezTo>
                      <a:cubicBezTo>
                        <a:pt x="71037" y="38900"/>
                        <a:pt x="71008" y="38907"/>
                        <a:pt x="70975" y="38918"/>
                      </a:cubicBezTo>
                      <a:lnTo>
                        <a:pt x="34925" y="63599"/>
                      </a:lnTo>
                      <a:cubicBezTo>
                        <a:pt x="34895" y="63629"/>
                        <a:pt x="34834" y="63690"/>
                        <a:pt x="34834" y="63751"/>
                      </a:cubicBezTo>
                      <a:cubicBezTo>
                        <a:pt x="34834" y="63781"/>
                        <a:pt x="34834" y="63812"/>
                        <a:pt x="34895" y="63842"/>
                      </a:cubicBezTo>
                      <a:cubicBezTo>
                        <a:pt x="34834" y="63842"/>
                        <a:pt x="34834" y="63842"/>
                        <a:pt x="34804" y="63903"/>
                      </a:cubicBezTo>
                      <a:cubicBezTo>
                        <a:pt x="34743" y="63933"/>
                        <a:pt x="34713" y="63994"/>
                        <a:pt x="34743" y="64085"/>
                      </a:cubicBezTo>
                      <a:lnTo>
                        <a:pt x="40792" y="101593"/>
                      </a:lnTo>
                      <a:lnTo>
                        <a:pt x="153" y="106639"/>
                      </a:lnTo>
                      <a:cubicBezTo>
                        <a:pt x="92" y="106639"/>
                        <a:pt x="1" y="106700"/>
                        <a:pt x="1" y="106791"/>
                      </a:cubicBezTo>
                      <a:cubicBezTo>
                        <a:pt x="1" y="106852"/>
                        <a:pt x="1" y="106913"/>
                        <a:pt x="62" y="106943"/>
                      </a:cubicBezTo>
                      <a:lnTo>
                        <a:pt x="92" y="106973"/>
                      </a:lnTo>
                      <a:lnTo>
                        <a:pt x="33193" y="129861"/>
                      </a:lnTo>
                      <a:cubicBezTo>
                        <a:pt x="33223" y="129892"/>
                        <a:pt x="33284" y="129892"/>
                        <a:pt x="33345" y="129892"/>
                      </a:cubicBezTo>
                      <a:lnTo>
                        <a:pt x="33436" y="129770"/>
                      </a:lnTo>
                      <a:lnTo>
                        <a:pt x="41400" y="105028"/>
                      </a:lnTo>
                      <a:lnTo>
                        <a:pt x="54683" y="137673"/>
                      </a:lnTo>
                      <a:cubicBezTo>
                        <a:pt x="54713" y="137764"/>
                        <a:pt x="54774" y="137795"/>
                        <a:pt x="54835" y="137795"/>
                      </a:cubicBezTo>
                      <a:lnTo>
                        <a:pt x="89182" y="141290"/>
                      </a:lnTo>
                      <a:lnTo>
                        <a:pt x="87936" y="171078"/>
                      </a:lnTo>
                      <a:cubicBezTo>
                        <a:pt x="87936" y="171138"/>
                        <a:pt x="87996" y="171260"/>
                        <a:pt x="88088" y="171260"/>
                      </a:cubicBezTo>
                      <a:lnTo>
                        <a:pt x="88695" y="171290"/>
                      </a:lnTo>
                      <a:lnTo>
                        <a:pt x="121492" y="189589"/>
                      </a:lnTo>
                      <a:cubicBezTo>
                        <a:pt x="121523" y="189589"/>
                        <a:pt x="121553" y="189619"/>
                        <a:pt x="121553" y="189619"/>
                      </a:cubicBezTo>
                      <a:lnTo>
                        <a:pt x="163135" y="188160"/>
                      </a:lnTo>
                      <a:cubicBezTo>
                        <a:pt x="163195" y="188160"/>
                        <a:pt x="163226" y="188130"/>
                        <a:pt x="163286" y="188069"/>
                      </a:cubicBezTo>
                      <a:cubicBezTo>
                        <a:pt x="163317" y="187978"/>
                        <a:pt x="163317" y="187947"/>
                        <a:pt x="163286" y="187856"/>
                      </a:cubicBezTo>
                      <a:lnTo>
                        <a:pt x="140034" y="156214"/>
                      </a:lnTo>
                      <a:lnTo>
                        <a:pt x="149639" y="138828"/>
                      </a:lnTo>
                      <a:lnTo>
                        <a:pt x="151007" y="139314"/>
                      </a:lnTo>
                      <a:lnTo>
                        <a:pt x="163195" y="187552"/>
                      </a:lnTo>
                      <a:cubicBezTo>
                        <a:pt x="163226" y="187643"/>
                        <a:pt x="163286" y="187704"/>
                        <a:pt x="163378" y="187704"/>
                      </a:cubicBezTo>
                      <a:cubicBezTo>
                        <a:pt x="163469" y="187704"/>
                        <a:pt x="163530" y="187643"/>
                        <a:pt x="163530" y="187552"/>
                      </a:cubicBezTo>
                      <a:lnTo>
                        <a:pt x="170612" y="146214"/>
                      </a:lnTo>
                      <a:lnTo>
                        <a:pt x="185627" y="151503"/>
                      </a:lnTo>
                      <a:lnTo>
                        <a:pt x="187512" y="174330"/>
                      </a:lnTo>
                      <a:cubicBezTo>
                        <a:pt x="187512" y="174421"/>
                        <a:pt x="187603" y="174482"/>
                        <a:pt x="187664" y="174482"/>
                      </a:cubicBezTo>
                      <a:lnTo>
                        <a:pt x="219427" y="179315"/>
                      </a:lnTo>
                      <a:lnTo>
                        <a:pt x="220066" y="221230"/>
                      </a:lnTo>
                      <a:cubicBezTo>
                        <a:pt x="220066" y="221322"/>
                        <a:pt x="220157" y="221413"/>
                        <a:pt x="220278" y="221413"/>
                      </a:cubicBezTo>
                      <a:cubicBezTo>
                        <a:pt x="220370" y="221413"/>
                        <a:pt x="220461" y="221291"/>
                        <a:pt x="220461" y="221230"/>
                      </a:cubicBezTo>
                      <a:lnTo>
                        <a:pt x="219823" y="179163"/>
                      </a:lnTo>
                      <a:cubicBezTo>
                        <a:pt x="219823" y="179102"/>
                        <a:pt x="219731" y="179011"/>
                        <a:pt x="219671" y="178981"/>
                      </a:cubicBezTo>
                      <a:lnTo>
                        <a:pt x="187846" y="174148"/>
                      </a:lnTo>
                      <a:lnTo>
                        <a:pt x="185962" y="151351"/>
                      </a:lnTo>
                      <a:cubicBezTo>
                        <a:pt x="185962" y="151290"/>
                        <a:pt x="185931" y="151199"/>
                        <a:pt x="185840" y="151199"/>
                      </a:cubicBezTo>
                      <a:lnTo>
                        <a:pt x="170642" y="145849"/>
                      </a:lnTo>
                      <a:lnTo>
                        <a:pt x="181706" y="81076"/>
                      </a:lnTo>
                      <a:cubicBezTo>
                        <a:pt x="181706" y="81016"/>
                        <a:pt x="181706" y="80955"/>
                        <a:pt x="181676" y="80924"/>
                      </a:cubicBezTo>
                      <a:cubicBezTo>
                        <a:pt x="181615" y="80864"/>
                        <a:pt x="181585" y="80833"/>
                        <a:pt x="181554" y="80833"/>
                      </a:cubicBezTo>
                      <a:lnTo>
                        <a:pt x="137785" y="78280"/>
                      </a:lnTo>
                      <a:lnTo>
                        <a:pt x="152283" y="76304"/>
                      </a:lnTo>
                      <a:cubicBezTo>
                        <a:pt x="152374" y="76304"/>
                        <a:pt x="152405" y="76244"/>
                        <a:pt x="152435" y="76213"/>
                      </a:cubicBezTo>
                      <a:cubicBezTo>
                        <a:pt x="152496" y="76122"/>
                        <a:pt x="152435" y="76061"/>
                        <a:pt x="152374" y="76000"/>
                      </a:cubicBezTo>
                      <a:lnTo>
                        <a:pt x="126720" y="57520"/>
                      </a:lnTo>
                      <a:lnTo>
                        <a:pt x="126690" y="57429"/>
                      </a:lnTo>
                      <a:lnTo>
                        <a:pt x="145049" y="25969"/>
                      </a:lnTo>
                      <a:cubicBezTo>
                        <a:pt x="145079" y="25939"/>
                        <a:pt x="145079" y="25848"/>
                        <a:pt x="145049" y="25817"/>
                      </a:cubicBezTo>
                      <a:cubicBezTo>
                        <a:pt x="145049" y="25787"/>
                        <a:pt x="144958" y="25756"/>
                        <a:pt x="144927" y="25696"/>
                      </a:cubicBezTo>
                      <a:lnTo>
                        <a:pt x="105200" y="13416"/>
                      </a:lnTo>
                      <a:lnTo>
                        <a:pt x="117754" y="315"/>
                      </a:lnTo>
                      <a:cubicBezTo>
                        <a:pt x="117815" y="255"/>
                        <a:pt x="117815" y="163"/>
                        <a:pt x="117784" y="103"/>
                      </a:cubicBezTo>
                      <a:cubicBezTo>
                        <a:pt x="117761" y="34"/>
                        <a:pt x="117704" y="0"/>
                        <a:pt x="11765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0" name="Google Shape;2830;p18"/>
                <p:cNvSpPr/>
                <p:nvPr/>
              </p:nvSpPr>
              <p:spPr>
                <a:xfrm>
                  <a:off x="-700475" y="951025"/>
                  <a:ext cx="50325" cy="35375"/>
                </a:xfrm>
                <a:custGeom>
                  <a:rect b="b" l="l" r="r" t="t"/>
                  <a:pathLst>
                    <a:path extrusionOk="0" h="1415" w="2013">
                      <a:moveTo>
                        <a:pt x="1047" y="0"/>
                      </a:moveTo>
                      <a:cubicBezTo>
                        <a:pt x="500" y="0"/>
                        <a:pt x="0" y="690"/>
                        <a:pt x="492" y="1181"/>
                      </a:cubicBezTo>
                      <a:cubicBezTo>
                        <a:pt x="642" y="1346"/>
                        <a:pt x="815" y="1415"/>
                        <a:pt x="982" y="1415"/>
                      </a:cubicBezTo>
                      <a:cubicBezTo>
                        <a:pt x="1525" y="1415"/>
                        <a:pt x="2013" y="696"/>
                        <a:pt x="1525" y="209"/>
                      </a:cubicBezTo>
                      <a:cubicBezTo>
                        <a:pt x="1378" y="62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1" name="Google Shape;2831;p18"/>
                <p:cNvSpPr/>
                <p:nvPr/>
              </p:nvSpPr>
              <p:spPr>
                <a:xfrm>
                  <a:off x="-1364400" y="1443875"/>
                  <a:ext cx="50100" cy="35700"/>
                </a:xfrm>
                <a:custGeom>
                  <a:rect b="b" l="l" r="r" t="t"/>
                  <a:pathLst>
                    <a:path extrusionOk="0" h="1428" w="2004">
                      <a:moveTo>
                        <a:pt x="1032" y="1"/>
                      </a:moveTo>
                      <a:cubicBezTo>
                        <a:pt x="489" y="1"/>
                        <a:pt x="0" y="705"/>
                        <a:pt x="513" y="1194"/>
                      </a:cubicBezTo>
                      <a:cubicBezTo>
                        <a:pt x="664" y="1359"/>
                        <a:pt x="835" y="1428"/>
                        <a:pt x="1000" y="1428"/>
                      </a:cubicBezTo>
                      <a:cubicBezTo>
                        <a:pt x="1533" y="1428"/>
                        <a:pt x="2004" y="709"/>
                        <a:pt x="1516" y="222"/>
                      </a:cubicBezTo>
                      <a:cubicBezTo>
                        <a:pt x="1367" y="66"/>
                        <a:pt x="119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2" name="Google Shape;2832;p18"/>
                <p:cNvSpPr/>
                <p:nvPr/>
              </p:nvSpPr>
              <p:spPr>
                <a:xfrm>
                  <a:off x="-920175" y="1590950"/>
                  <a:ext cx="50425" cy="35825"/>
                </a:xfrm>
                <a:custGeom>
                  <a:rect b="b" l="l" r="r" t="t"/>
                  <a:pathLst>
                    <a:path extrusionOk="0" h="1433" w="2017">
                      <a:moveTo>
                        <a:pt x="1060" y="0"/>
                      </a:moveTo>
                      <a:cubicBezTo>
                        <a:pt x="509" y="0"/>
                        <a:pt x="1" y="714"/>
                        <a:pt x="495" y="1208"/>
                      </a:cubicBezTo>
                      <a:cubicBezTo>
                        <a:pt x="653" y="1366"/>
                        <a:pt x="830" y="1432"/>
                        <a:pt x="999" y="1432"/>
                      </a:cubicBezTo>
                      <a:cubicBezTo>
                        <a:pt x="1546" y="1432"/>
                        <a:pt x="2016" y="739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3" name="Google Shape;2833;p18"/>
                <p:cNvSpPr/>
                <p:nvPr/>
              </p:nvSpPr>
              <p:spPr>
                <a:xfrm>
                  <a:off x="-407925" y="1372750"/>
                  <a:ext cx="50275" cy="35500"/>
                </a:xfrm>
                <a:custGeom>
                  <a:rect b="b" l="l" r="r" t="t"/>
                  <a:pathLst>
                    <a:path extrusionOk="0" h="1420" w="2011">
                      <a:moveTo>
                        <a:pt x="1047" y="1"/>
                      </a:moveTo>
                      <a:cubicBezTo>
                        <a:pt x="500" y="1"/>
                        <a:pt x="1" y="691"/>
                        <a:pt x="492" y="1182"/>
                      </a:cubicBezTo>
                      <a:cubicBezTo>
                        <a:pt x="645" y="1350"/>
                        <a:pt x="821" y="1419"/>
                        <a:pt x="991" y="1419"/>
                      </a:cubicBezTo>
                      <a:cubicBezTo>
                        <a:pt x="1530" y="1419"/>
                        <a:pt x="2011" y="718"/>
                        <a:pt x="1525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4" name="Google Shape;2834;p18"/>
                <p:cNvSpPr/>
                <p:nvPr/>
              </p:nvSpPr>
              <p:spPr>
                <a:xfrm>
                  <a:off x="-596200" y="2083250"/>
                  <a:ext cx="50750" cy="35400"/>
                </a:xfrm>
                <a:custGeom>
                  <a:rect b="b" l="l" r="r" t="t"/>
                  <a:pathLst>
                    <a:path extrusionOk="0" h="1416" w="2030">
                      <a:moveTo>
                        <a:pt x="1041" y="1"/>
                      </a:moveTo>
                      <a:cubicBezTo>
                        <a:pt x="495" y="1"/>
                        <a:pt x="0" y="690"/>
                        <a:pt x="515" y="1182"/>
                      </a:cubicBezTo>
                      <a:cubicBezTo>
                        <a:pt x="666" y="1347"/>
                        <a:pt x="838" y="1415"/>
                        <a:pt x="1005" y="1415"/>
                      </a:cubicBezTo>
                      <a:cubicBezTo>
                        <a:pt x="1546" y="1415"/>
                        <a:pt x="2029" y="697"/>
                        <a:pt x="1518" y="209"/>
                      </a:cubicBezTo>
                      <a:cubicBezTo>
                        <a:pt x="1371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5" name="Google Shape;2835;p18"/>
                <p:cNvSpPr/>
                <p:nvPr/>
              </p:nvSpPr>
              <p:spPr>
                <a:xfrm>
                  <a:off x="-173125" y="1901650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35" y="0"/>
                      </a:moveTo>
                      <a:cubicBezTo>
                        <a:pt x="482" y="0"/>
                        <a:pt x="1" y="690"/>
                        <a:pt x="492" y="1181"/>
                      </a:cubicBezTo>
                      <a:cubicBezTo>
                        <a:pt x="650" y="1346"/>
                        <a:pt x="826" y="1415"/>
                        <a:pt x="995" y="1415"/>
                      </a:cubicBezTo>
                      <a:cubicBezTo>
                        <a:pt x="1543" y="1415"/>
                        <a:pt x="2013" y="696"/>
                        <a:pt x="1526" y="209"/>
                      </a:cubicBezTo>
                      <a:cubicBezTo>
                        <a:pt x="1372" y="62"/>
                        <a:pt x="1200" y="0"/>
                        <a:pt x="103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6" name="Google Shape;2836;p18"/>
                <p:cNvSpPr/>
                <p:nvPr/>
              </p:nvSpPr>
              <p:spPr>
                <a:xfrm>
                  <a:off x="-1459450" y="2087050"/>
                  <a:ext cx="50125" cy="35500"/>
                </a:xfrm>
                <a:custGeom>
                  <a:rect b="b" l="l" r="r" t="t"/>
                  <a:pathLst>
                    <a:path extrusionOk="0" h="1420" w="2005">
                      <a:moveTo>
                        <a:pt x="1041" y="1"/>
                      </a:moveTo>
                      <a:cubicBezTo>
                        <a:pt x="495" y="1"/>
                        <a:pt x="1" y="690"/>
                        <a:pt x="516" y="1182"/>
                      </a:cubicBezTo>
                      <a:cubicBezTo>
                        <a:pt x="669" y="1349"/>
                        <a:pt x="843" y="1419"/>
                        <a:pt x="1010" y="1419"/>
                      </a:cubicBezTo>
                      <a:cubicBezTo>
                        <a:pt x="1541" y="1419"/>
                        <a:pt x="2004" y="718"/>
                        <a:pt x="1519" y="209"/>
                      </a:cubicBezTo>
                      <a:cubicBezTo>
                        <a:pt x="1372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7" name="Google Shape;2837;p18"/>
                <p:cNvSpPr/>
                <p:nvPr/>
              </p:nvSpPr>
              <p:spPr>
                <a:xfrm>
                  <a:off x="-1301500" y="2800275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39" y="1"/>
                      </a:moveTo>
                      <a:cubicBezTo>
                        <a:pt x="494" y="1"/>
                        <a:pt x="0" y="705"/>
                        <a:pt x="490" y="1194"/>
                      </a:cubicBezTo>
                      <a:cubicBezTo>
                        <a:pt x="643" y="1362"/>
                        <a:pt x="818" y="1432"/>
                        <a:pt x="988" y="1432"/>
                      </a:cubicBezTo>
                      <a:cubicBezTo>
                        <a:pt x="1527" y="1432"/>
                        <a:pt x="2008" y="730"/>
                        <a:pt x="1523" y="222"/>
                      </a:cubicBezTo>
                      <a:cubicBezTo>
                        <a:pt x="1374" y="66"/>
                        <a:pt x="1204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8" name="Google Shape;2838;p18"/>
                <p:cNvSpPr/>
                <p:nvPr/>
              </p:nvSpPr>
              <p:spPr>
                <a:xfrm>
                  <a:off x="-318925" y="2620600"/>
                  <a:ext cx="50950" cy="35400"/>
                </a:xfrm>
                <a:custGeom>
                  <a:rect b="b" l="l" r="r" t="t"/>
                  <a:pathLst>
                    <a:path extrusionOk="0" h="1416" w="2038">
                      <a:moveTo>
                        <a:pt x="1054" y="0"/>
                      </a:moveTo>
                      <a:cubicBezTo>
                        <a:pt x="504" y="0"/>
                        <a:pt x="1" y="714"/>
                        <a:pt x="519" y="1208"/>
                      </a:cubicBezTo>
                      <a:cubicBezTo>
                        <a:pt x="665" y="1354"/>
                        <a:pt x="832" y="1416"/>
                        <a:pt x="995" y="1416"/>
                      </a:cubicBezTo>
                      <a:cubicBezTo>
                        <a:pt x="1542" y="1416"/>
                        <a:pt x="2037" y="720"/>
                        <a:pt x="1522" y="205"/>
                      </a:cubicBezTo>
                      <a:cubicBezTo>
                        <a:pt x="1378" y="61"/>
                        <a:pt x="1214" y="0"/>
                        <a:pt x="10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9" name="Google Shape;2839;p18"/>
                <p:cNvSpPr/>
                <p:nvPr/>
              </p:nvSpPr>
              <p:spPr>
                <a:xfrm>
                  <a:off x="-2533950" y="2539950"/>
                  <a:ext cx="50750" cy="35925"/>
                </a:xfrm>
                <a:custGeom>
                  <a:rect b="b" l="l" r="r" t="t"/>
                  <a:pathLst>
                    <a:path extrusionOk="0" h="1437" w="2030">
                      <a:moveTo>
                        <a:pt x="1043" y="1"/>
                      </a:moveTo>
                      <a:cubicBezTo>
                        <a:pt x="496" y="1"/>
                        <a:pt x="1" y="697"/>
                        <a:pt x="516" y="1212"/>
                      </a:cubicBezTo>
                      <a:cubicBezTo>
                        <a:pt x="667" y="1370"/>
                        <a:pt x="840" y="1436"/>
                        <a:pt x="1007" y="1436"/>
                      </a:cubicBezTo>
                      <a:cubicBezTo>
                        <a:pt x="1548" y="1436"/>
                        <a:pt x="2030" y="743"/>
                        <a:pt x="1519" y="209"/>
                      </a:cubicBezTo>
                      <a:cubicBezTo>
                        <a:pt x="1373" y="63"/>
                        <a:pt x="1206" y="1"/>
                        <a:pt x="104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0" name="Google Shape;2840;p18"/>
                <p:cNvSpPr/>
                <p:nvPr/>
              </p:nvSpPr>
              <p:spPr>
                <a:xfrm>
                  <a:off x="-1714950" y="2379625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8"/>
                        <a:pt x="991" y="1418"/>
                      </a:cubicBezTo>
                      <a:cubicBezTo>
                        <a:pt x="1530" y="1418"/>
                        <a:pt x="2011" y="717"/>
                        <a:pt x="1526" y="208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1" name="Google Shape;2841;p18"/>
                <p:cNvSpPr/>
                <p:nvPr/>
              </p:nvSpPr>
              <p:spPr>
                <a:xfrm>
                  <a:off x="-2196675" y="3377800"/>
                  <a:ext cx="50400" cy="35075"/>
                </a:xfrm>
                <a:custGeom>
                  <a:rect b="b" l="l" r="r" t="t"/>
                  <a:pathLst>
                    <a:path extrusionOk="0" h="1403" w="2016">
                      <a:moveTo>
                        <a:pt x="1039" y="0"/>
                      </a:moveTo>
                      <a:cubicBezTo>
                        <a:pt x="495" y="0"/>
                        <a:pt x="1" y="704"/>
                        <a:pt x="491" y="1194"/>
                      </a:cubicBezTo>
                      <a:cubicBezTo>
                        <a:pt x="644" y="1341"/>
                        <a:pt x="816" y="1402"/>
                        <a:pt x="981" y="1402"/>
                      </a:cubicBezTo>
                      <a:cubicBezTo>
                        <a:pt x="1534" y="1402"/>
                        <a:pt x="2015" y="713"/>
                        <a:pt x="1524" y="221"/>
                      </a:cubicBezTo>
                      <a:cubicBezTo>
                        <a:pt x="1375" y="65"/>
                        <a:pt x="1205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2" name="Google Shape;2842;p18"/>
                <p:cNvSpPr/>
                <p:nvPr/>
              </p:nvSpPr>
              <p:spPr>
                <a:xfrm>
                  <a:off x="-849425" y="3508825"/>
                  <a:ext cx="50500" cy="35400"/>
                </a:xfrm>
                <a:custGeom>
                  <a:rect b="b" l="l" r="r" t="t"/>
                  <a:pathLst>
                    <a:path extrusionOk="0" h="1416" w="2020">
                      <a:moveTo>
                        <a:pt x="1036" y="0"/>
                      </a:moveTo>
                      <a:cubicBezTo>
                        <a:pt x="483" y="0"/>
                        <a:pt x="0" y="696"/>
                        <a:pt x="492" y="1211"/>
                      </a:cubicBezTo>
                      <a:cubicBezTo>
                        <a:pt x="636" y="1355"/>
                        <a:pt x="800" y="1416"/>
                        <a:pt x="961" y="1416"/>
                      </a:cubicBezTo>
                      <a:cubicBezTo>
                        <a:pt x="1512" y="1416"/>
                        <a:pt x="2020" y="703"/>
                        <a:pt x="1526" y="208"/>
                      </a:cubicBezTo>
                      <a:cubicBezTo>
                        <a:pt x="1372" y="62"/>
                        <a:pt x="1201" y="0"/>
                        <a:pt x="103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3" name="Google Shape;2843;p18"/>
                <p:cNvSpPr/>
                <p:nvPr/>
              </p:nvSpPr>
              <p:spPr>
                <a:xfrm>
                  <a:off x="-601700" y="3131900"/>
                  <a:ext cx="50350" cy="35400"/>
                </a:xfrm>
                <a:custGeom>
                  <a:rect b="b" l="l" r="r" t="t"/>
                  <a:pathLst>
                    <a:path extrusionOk="0" h="1416" w="2014">
                      <a:moveTo>
                        <a:pt x="1047" y="1"/>
                      </a:moveTo>
                      <a:cubicBezTo>
                        <a:pt x="500" y="1"/>
                        <a:pt x="1" y="690"/>
                        <a:pt x="492" y="1182"/>
                      </a:cubicBezTo>
                      <a:cubicBezTo>
                        <a:pt x="643" y="1347"/>
                        <a:pt x="815" y="1415"/>
                        <a:pt x="983" y="1415"/>
                      </a:cubicBezTo>
                      <a:cubicBezTo>
                        <a:pt x="1525" y="1415"/>
                        <a:pt x="2013" y="697"/>
                        <a:pt x="1526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4" name="Google Shape;2844;p18"/>
                <p:cNvSpPr/>
                <p:nvPr/>
              </p:nvSpPr>
              <p:spPr>
                <a:xfrm>
                  <a:off x="-1361600" y="4210950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9"/>
                        <a:pt x="991" y="1419"/>
                      </a:cubicBezTo>
                      <a:cubicBezTo>
                        <a:pt x="1530" y="1419"/>
                        <a:pt x="2011" y="717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5" name="Google Shape;2845;p18"/>
                <p:cNvSpPr/>
                <p:nvPr/>
              </p:nvSpPr>
              <p:spPr>
                <a:xfrm>
                  <a:off x="-527900" y="4660900"/>
                  <a:ext cx="51000" cy="35825"/>
                </a:xfrm>
                <a:custGeom>
                  <a:rect b="b" l="l" r="r" t="t"/>
                  <a:pathLst>
                    <a:path extrusionOk="0" h="1433" w="2040">
                      <a:moveTo>
                        <a:pt x="1068" y="1"/>
                      </a:moveTo>
                      <a:cubicBezTo>
                        <a:pt x="504" y="1"/>
                        <a:pt x="1" y="714"/>
                        <a:pt x="519" y="1208"/>
                      </a:cubicBezTo>
                      <a:cubicBezTo>
                        <a:pt x="670" y="1366"/>
                        <a:pt x="843" y="1432"/>
                        <a:pt x="1010" y="1432"/>
                      </a:cubicBezTo>
                      <a:cubicBezTo>
                        <a:pt x="1552" y="1432"/>
                        <a:pt x="2040" y="739"/>
                        <a:pt x="1552" y="205"/>
                      </a:cubicBezTo>
                      <a:cubicBezTo>
                        <a:pt x="1402" y="61"/>
                        <a:pt x="1232" y="1"/>
                        <a:pt x="106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6" name="Google Shape;2846;p18"/>
                <p:cNvSpPr/>
                <p:nvPr/>
              </p:nvSpPr>
              <p:spPr>
                <a:xfrm>
                  <a:off x="-599950" y="4282075"/>
                  <a:ext cx="50800" cy="35075"/>
                </a:xfrm>
                <a:custGeom>
                  <a:rect b="b" l="l" r="r" t="t"/>
                  <a:pathLst>
                    <a:path extrusionOk="0" h="1403" w="2032">
                      <a:moveTo>
                        <a:pt x="1032" y="0"/>
                      </a:moveTo>
                      <a:cubicBezTo>
                        <a:pt x="489" y="0"/>
                        <a:pt x="0" y="704"/>
                        <a:pt x="513" y="1194"/>
                      </a:cubicBezTo>
                      <a:cubicBezTo>
                        <a:pt x="660" y="1340"/>
                        <a:pt x="828" y="1402"/>
                        <a:pt x="991" y="1402"/>
                      </a:cubicBezTo>
                      <a:cubicBezTo>
                        <a:pt x="1537" y="1402"/>
                        <a:pt x="2031" y="712"/>
                        <a:pt x="1516" y="221"/>
                      </a:cubicBezTo>
                      <a:cubicBezTo>
                        <a:pt x="1368" y="65"/>
                        <a:pt x="119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7" name="Google Shape;2847;p18"/>
                <p:cNvSpPr/>
                <p:nvPr/>
              </p:nvSpPr>
              <p:spPr>
                <a:xfrm>
                  <a:off x="512475" y="4625075"/>
                  <a:ext cx="50700" cy="35500"/>
                </a:xfrm>
                <a:custGeom>
                  <a:rect b="b" l="l" r="r" t="t"/>
                  <a:pathLst>
                    <a:path extrusionOk="0" h="1420" w="2028">
                      <a:moveTo>
                        <a:pt x="1041" y="1"/>
                      </a:moveTo>
                      <a:cubicBezTo>
                        <a:pt x="495" y="1"/>
                        <a:pt x="1" y="691"/>
                        <a:pt x="516" y="1182"/>
                      </a:cubicBezTo>
                      <a:cubicBezTo>
                        <a:pt x="669" y="1350"/>
                        <a:pt x="844" y="1419"/>
                        <a:pt x="1014" y="1419"/>
                      </a:cubicBezTo>
                      <a:cubicBezTo>
                        <a:pt x="1552" y="1419"/>
                        <a:pt x="2027" y="718"/>
                        <a:pt x="1519" y="209"/>
                      </a:cubicBezTo>
                      <a:cubicBezTo>
                        <a:pt x="1372" y="63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8" name="Google Shape;2848;p18"/>
                <p:cNvSpPr/>
                <p:nvPr/>
              </p:nvSpPr>
              <p:spPr>
                <a:xfrm>
                  <a:off x="235925" y="1842825"/>
                  <a:ext cx="50975" cy="35075"/>
                </a:xfrm>
                <a:custGeom>
                  <a:rect b="b" l="l" r="r" t="t"/>
                  <a:pathLst>
                    <a:path extrusionOk="0" h="1403" w="2039">
                      <a:moveTo>
                        <a:pt x="1046" y="0"/>
                      </a:moveTo>
                      <a:cubicBezTo>
                        <a:pt x="489" y="0"/>
                        <a:pt x="1" y="704"/>
                        <a:pt x="514" y="1194"/>
                      </a:cubicBezTo>
                      <a:cubicBezTo>
                        <a:pt x="660" y="1341"/>
                        <a:pt x="828" y="1402"/>
                        <a:pt x="992" y="1402"/>
                      </a:cubicBezTo>
                      <a:cubicBezTo>
                        <a:pt x="1539" y="1402"/>
                        <a:pt x="2038" y="713"/>
                        <a:pt x="1547" y="221"/>
                      </a:cubicBezTo>
                      <a:cubicBezTo>
                        <a:pt x="1391" y="65"/>
                        <a:pt x="1215" y="0"/>
                        <a:pt x="104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9" name="Google Shape;2849;p18"/>
                <p:cNvSpPr/>
                <p:nvPr/>
              </p:nvSpPr>
              <p:spPr>
                <a:xfrm>
                  <a:off x="968350" y="1967100"/>
                  <a:ext cx="49650" cy="35825"/>
                </a:xfrm>
                <a:custGeom>
                  <a:rect b="b" l="l" r="r" t="t"/>
                  <a:pathLst>
                    <a:path extrusionOk="0" h="1433" w="1986">
                      <a:moveTo>
                        <a:pt x="1053" y="0"/>
                      </a:moveTo>
                      <a:cubicBezTo>
                        <a:pt x="503" y="0"/>
                        <a:pt x="0" y="713"/>
                        <a:pt x="518" y="1208"/>
                      </a:cubicBezTo>
                      <a:cubicBezTo>
                        <a:pt x="669" y="1366"/>
                        <a:pt x="838" y="1432"/>
                        <a:pt x="1001" y="1432"/>
                      </a:cubicBezTo>
                      <a:cubicBezTo>
                        <a:pt x="1528" y="1432"/>
                        <a:pt x="1985" y="739"/>
                        <a:pt x="1521" y="205"/>
                      </a:cubicBezTo>
                      <a:cubicBezTo>
                        <a:pt x="1377" y="61"/>
                        <a:pt x="1213" y="0"/>
                        <a:pt x="105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0" name="Google Shape;2850;p18"/>
                <p:cNvSpPr/>
                <p:nvPr/>
              </p:nvSpPr>
              <p:spPr>
                <a:xfrm>
                  <a:off x="54900" y="585200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26" y="1"/>
                      </a:moveTo>
                      <a:cubicBezTo>
                        <a:pt x="476" y="1"/>
                        <a:pt x="0" y="705"/>
                        <a:pt x="490" y="1194"/>
                      </a:cubicBezTo>
                      <a:cubicBezTo>
                        <a:pt x="643" y="1362"/>
                        <a:pt x="819" y="1432"/>
                        <a:pt x="989" y="1432"/>
                      </a:cubicBezTo>
                      <a:cubicBezTo>
                        <a:pt x="1528" y="1432"/>
                        <a:pt x="2009" y="730"/>
                        <a:pt x="1523" y="222"/>
                      </a:cubicBezTo>
                      <a:cubicBezTo>
                        <a:pt x="1368" y="66"/>
                        <a:pt x="1194" y="1"/>
                        <a:pt x="102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1" name="Google Shape;2851;p18"/>
                <p:cNvSpPr/>
                <p:nvPr/>
              </p:nvSpPr>
              <p:spPr>
                <a:xfrm>
                  <a:off x="-2734675" y="3180225"/>
                  <a:ext cx="50225" cy="35075"/>
                </a:xfrm>
                <a:custGeom>
                  <a:rect b="b" l="l" r="r" t="t"/>
                  <a:pathLst>
                    <a:path extrusionOk="0" h="1403" w="2009">
                      <a:moveTo>
                        <a:pt x="1013" y="0"/>
                      </a:moveTo>
                      <a:cubicBezTo>
                        <a:pt x="477" y="0"/>
                        <a:pt x="1" y="705"/>
                        <a:pt x="490" y="1194"/>
                      </a:cubicBezTo>
                      <a:cubicBezTo>
                        <a:pt x="637" y="1341"/>
                        <a:pt x="805" y="1402"/>
                        <a:pt x="968" y="1402"/>
                      </a:cubicBezTo>
                      <a:cubicBezTo>
                        <a:pt x="1514" y="1402"/>
                        <a:pt x="2008" y="713"/>
                        <a:pt x="1493" y="221"/>
                      </a:cubicBezTo>
                      <a:cubicBezTo>
                        <a:pt x="1345" y="66"/>
                        <a:pt x="1176" y="0"/>
                        <a:pt x="101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2" name="Google Shape;2852;p18"/>
                <p:cNvSpPr/>
                <p:nvPr/>
              </p:nvSpPr>
              <p:spPr>
                <a:xfrm>
                  <a:off x="-3560675" y="2610300"/>
                  <a:ext cx="50300" cy="35700"/>
                </a:xfrm>
                <a:custGeom>
                  <a:rect b="b" l="l" r="r" t="t"/>
                  <a:pathLst>
                    <a:path extrusionOk="0" h="1428" w="2012">
                      <a:moveTo>
                        <a:pt x="1039" y="1"/>
                      </a:moveTo>
                      <a:cubicBezTo>
                        <a:pt x="494" y="1"/>
                        <a:pt x="1" y="705"/>
                        <a:pt x="490" y="1194"/>
                      </a:cubicBezTo>
                      <a:cubicBezTo>
                        <a:pt x="648" y="1359"/>
                        <a:pt x="824" y="1428"/>
                        <a:pt x="993" y="1428"/>
                      </a:cubicBezTo>
                      <a:cubicBezTo>
                        <a:pt x="1541" y="1428"/>
                        <a:pt x="2011" y="709"/>
                        <a:pt x="1524" y="222"/>
                      </a:cubicBezTo>
                      <a:cubicBezTo>
                        <a:pt x="1375" y="66"/>
                        <a:pt x="1205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3" name="Google Shape;2853;p18"/>
                <p:cNvSpPr/>
                <p:nvPr/>
              </p:nvSpPr>
              <p:spPr>
                <a:xfrm>
                  <a:off x="-2691350" y="1535075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9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51" y="1340"/>
                        <a:pt x="826" y="1402"/>
                        <a:pt x="993" y="1402"/>
                      </a:cubicBezTo>
                      <a:cubicBezTo>
                        <a:pt x="1551" y="1402"/>
                        <a:pt x="2015" y="712"/>
                        <a:pt x="1523" y="221"/>
                      </a:cubicBezTo>
                      <a:cubicBezTo>
                        <a:pt x="1375" y="65"/>
                        <a:pt x="1204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4" name="Google Shape;2854;p18"/>
                <p:cNvSpPr/>
                <p:nvPr/>
              </p:nvSpPr>
              <p:spPr>
                <a:xfrm>
                  <a:off x="-1786450" y="914650"/>
                  <a:ext cx="50525" cy="35400"/>
                </a:xfrm>
                <a:custGeom>
                  <a:rect b="b" l="l" r="r" t="t"/>
                  <a:pathLst>
                    <a:path extrusionOk="0" h="1416" w="2021">
                      <a:moveTo>
                        <a:pt x="1060" y="0"/>
                      </a:moveTo>
                      <a:cubicBezTo>
                        <a:pt x="509" y="0"/>
                        <a:pt x="1" y="713"/>
                        <a:pt x="495" y="1208"/>
                      </a:cubicBezTo>
                      <a:cubicBezTo>
                        <a:pt x="649" y="1354"/>
                        <a:pt x="820" y="1416"/>
                        <a:pt x="984" y="1416"/>
                      </a:cubicBezTo>
                      <a:cubicBezTo>
                        <a:pt x="1538" y="1416"/>
                        <a:pt x="2021" y="720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5" name="Google Shape;2855;p18"/>
                <p:cNvSpPr/>
                <p:nvPr/>
              </p:nvSpPr>
              <p:spPr>
                <a:xfrm>
                  <a:off x="-1588800" y="242050"/>
                  <a:ext cx="50350" cy="35925"/>
                </a:xfrm>
                <a:custGeom>
                  <a:rect b="b" l="l" r="r" t="t"/>
                  <a:pathLst>
                    <a:path extrusionOk="0" h="1437" w="2014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50" y="1370"/>
                        <a:pt x="827" y="1436"/>
                        <a:pt x="996" y="1436"/>
                      </a:cubicBezTo>
                      <a:cubicBezTo>
                        <a:pt x="1543" y="1436"/>
                        <a:pt x="2013" y="743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6" name="Google Shape;2856;p18"/>
                <p:cNvSpPr/>
                <p:nvPr/>
              </p:nvSpPr>
              <p:spPr>
                <a:xfrm>
                  <a:off x="-943650" y="276250"/>
                  <a:ext cx="50325" cy="35900"/>
                </a:xfrm>
                <a:custGeom>
                  <a:rect b="b" l="l" r="r" t="t"/>
                  <a:pathLst>
                    <a:path extrusionOk="0" h="1436" w="2013">
                      <a:moveTo>
                        <a:pt x="1049" y="0"/>
                      </a:moveTo>
                      <a:cubicBezTo>
                        <a:pt x="501" y="0"/>
                        <a:pt x="0" y="696"/>
                        <a:pt x="492" y="1212"/>
                      </a:cubicBezTo>
                      <a:cubicBezTo>
                        <a:pt x="643" y="1370"/>
                        <a:pt x="816" y="1436"/>
                        <a:pt x="983" y="1436"/>
                      </a:cubicBezTo>
                      <a:cubicBezTo>
                        <a:pt x="1525" y="1436"/>
                        <a:pt x="2013" y="742"/>
                        <a:pt x="1525" y="209"/>
                      </a:cubicBezTo>
                      <a:cubicBezTo>
                        <a:pt x="1379" y="62"/>
                        <a:pt x="1212" y="0"/>
                        <a:pt x="104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7" name="Google Shape;2857;p18"/>
                <p:cNvSpPr/>
                <p:nvPr/>
              </p:nvSpPr>
              <p:spPr>
                <a:xfrm>
                  <a:off x="-625325" y="-5725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7" y="0"/>
                      </a:moveTo>
                      <a:cubicBezTo>
                        <a:pt x="491" y="0"/>
                        <a:pt x="0" y="714"/>
                        <a:pt x="495" y="1208"/>
                      </a:cubicBezTo>
                      <a:cubicBezTo>
                        <a:pt x="643" y="1363"/>
                        <a:pt x="813" y="1428"/>
                        <a:pt x="978" y="1428"/>
                      </a:cubicBezTo>
                      <a:cubicBezTo>
                        <a:pt x="1523" y="1428"/>
                        <a:pt x="2018" y="718"/>
                        <a:pt x="1528" y="205"/>
                      </a:cubicBezTo>
                      <a:cubicBezTo>
                        <a:pt x="1377" y="61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8" name="Google Shape;2858;p18"/>
                <p:cNvSpPr/>
                <p:nvPr/>
              </p:nvSpPr>
              <p:spPr>
                <a:xfrm>
                  <a:off x="1081525" y="3719750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8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43" y="1341"/>
                        <a:pt x="815" y="1402"/>
                        <a:pt x="980" y="1402"/>
                      </a:cubicBezTo>
                      <a:cubicBezTo>
                        <a:pt x="1533" y="1402"/>
                        <a:pt x="2014" y="713"/>
                        <a:pt x="1523" y="221"/>
                      </a:cubicBezTo>
                      <a:cubicBezTo>
                        <a:pt x="1374" y="65"/>
                        <a:pt x="1204" y="0"/>
                        <a:pt x="103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9" name="Google Shape;2859;p18"/>
                <p:cNvSpPr/>
                <p:nvPr/>
              </p:nvSpPr>
              <p:spPr>
                <a:xfrm>
                  <a:off x="1127050" y="429530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45" y="1365"/>
                        <a:pt x="816" y="1429"/>
                        <a:pt x="980" y="1429"/>
                      </a:cubicBezTo>
                      <a:cubicBezTo>
                        <a:pt x="1534" y="1429"/>
                        <a:pt x="2018" y="701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0" name="Google Shape;2860;p18"/>
                <p:cNvSpPr/>
                <p:nvPr/>
              </p:nvSpPr>
              <p:spPr>
                <a:xfrm>
                  <a:off x="1924175" y="4419925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57" y="1346"/>
                        <a:pt x="838" y="1415"/>
                        <a:pt x="1008" y="1415"/>
                      </a:cubicBezTo>
                      <a:cubicBezTo>
                        <a:pt x="1561" y="1415"/>
                        <a:pt x="2014" y="696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861" name="Google Shape;2861;p18"/>
          <p:cNvSpPr txBox="1"/>
          <p:nvPr>
            <p:ph idx="1" type="subTitle"/>
          </p:nvPr>
        </p:nvSpPr>
        <p:spPr>
          <a:xfrm>
            <a:off x="4905375" y="2268425"/>
            <a:ext cx="2505000" cy="8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62" name="Google Shape;2862;p18"/>
          <p:cNvSpPr txBox="1"/>
          <p:nvPr>
            <p:ph type="title"/>
          </p:nvPr>
        </p:nvSpPr>
        <p:spPr>
          <a:xfrm>
            <a:off x="4905375" y="1565225"/>
            <a:ext cx="2505000" cy="7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3">
    <p:spTree>
      <p:nvGrpSpPr>
        <p:cNvPr id="2863" name="Shape 2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4" name="Google Shape;2864;p19"/>
          <p:cNvSpPr txBox="1"/>
          <p:nvPr>
            <p:ph idx="1" type="body"/>
          </p:nvPr>
        </p:nvSpPr>
        <p:spPr>
          <a:xfrm>
            <a:off x="712175" y="3720764"/>
            <a:ext cx="2506200" cy="6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65" name="Google Shape;2865;p19"/>
          <p:cNvSpPr txBox="1"/>
          <p:nvPr>
            <p:ph hasCustomPrompt="1" type="title"/>
          </p:nvPr>
        </p:nvSpPr>
        <p:spPr>
          <a:xfrm>
            <a:off x="3318900" y="1895477"/>
            <a:ext cx="2506200" cy="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66" name="Google Shape;2866;p19"/>
          <p:cNvSpPr txBox="1"/>
          <p:nvPr>
            <p:ph idx="2" type="body"/>
          </p:nvPr>
        </p:nvSpPr>
        <p:spPr>
          <a:xfrm>
            <a:off x="3318900" y="3720756"/>
            <a:ext cx="2506200" cy="6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67" name="Google Shape;2867;p19"/>
          <p:cNvSpPr txBox="1"/>
          <p:nvPr>
            <p:ph hasCustomPrompt="1" idx="3" type="title"/>
          </p:nvPr>
        </p:nvSpPr>
        <p:spPr>
          <a:xfrm>
            <a:off x="712175" y="1895481"/>
            <a:ext cx="2506200" cy="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68" name="Google Shape;2868;p19"/>
          <p:cNvSpPr txBox="1"/>
          <p:nvPr>
            <p:ph hasCustomPrompt="1" idx="4" type="title"/>
          </p:nvPr>
        </p:nvSpPr>
        <p:spPr>
          <a:xfrm>
            <a:off x="5930225" y="1895485"/>
            <a:ext cx="2506200" cy="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69" name="Google Shape;2869;p19"/>
          <p:cNvSpPr txBox="1"/>
          <p:nvPr>
            <p:ph idx="5" type="body"/>
          </p:nvPr>
        </p:nvSpPr>
        <p:spPr>
          <a:xfrm>
            <a:off x="5930225" y="3720772"/>
            <a:ext cx="2506200" cy="6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70" name="Google Shape;2870;p19"/>
          <p:cNvSpPr txBox="1"/>
          <p:nvPr>
            <p:ph idx="6" type="subTitle"/>
          </p:nvPr>
        </p:nvSpPr>
        <p:spPr>
          <a:xfrm>
            <a:off x="712175" y="3347209"/>
            <a:ext cx="2505600" cy="3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871" name="Google Shape;2871;p19"/>
          <p:cNvSpPr txBox="1"/>
          <p:nvPr>
            <p:ph idx="7" type="subTitle"/>
          </p:nvPr>
        </p:nvSpPr>
        <p:spPr>
          <a:xfrm>
            <a:off x="3319200" y="3347209"/>
            <a:ext cx="2505600" cy="3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872" name="Google Shape;2872;p19"/>
          <p:cNvSpPr txBox="1"/>
          <p:nvPr>
            <p:ph idx="8" type="subTitle"/>
          </p:nvPr>
        </p:nvSpPr>
        <p:spPr>
          <a:xfrm>
            <a:off x="5930525" y="3347209"/>
            <a:ext cx="2505600" cy="3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873" name="Google Shape;2873;p19"/>
          <p:cNvSpPr txBox="1"/>
          <p:nvPr>
            <p:ph idx="9"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grpSp>
        <p:nvGrpSpPr>
          <p:cNvPr id="2874" name="Google Shape;2874;p19"/>
          <p:cNvGrpSpPr/>
          <p:nvPr/>
        </p:nvGrpSpPr>
        <p:grpSpPr>
          <a:xfrm rot="10800000">
            <a:off x="1004463" y="-4739862"/>
            <a:ext cx="9036625" cy="5462925"/>
            <a:chOff x="-1554275" y="-744050"/>
            <a:chExt cx="9036625" cy="5462925"/>
          </a:xfrm>
        </p:grpSpPr>
        <p:sp>
          <p:nvSpPr>
            <p:cNvPr id="2875" name="Google Shape;2875;p19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9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77" name="Google Shape;2877;p19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2878" name="Google Shape;2878;p19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19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19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19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19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19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19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19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19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19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19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19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19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1" name="Google Shape;2891;p19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2" name="Google Shape;2892;p19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19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19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19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19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19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19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19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19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19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19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19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19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19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19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19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19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19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19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19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19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19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19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19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19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19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19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19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19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19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19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19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19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19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19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19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19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19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19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19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19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19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19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19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19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19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19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19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19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19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19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19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19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19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19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19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19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19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0" name="Google Shape;2950;p19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1" name="Google Shape;2951;p19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2" name="Google Shape;2952;p19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19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19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19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19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19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19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19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19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19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19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19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19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19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19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19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19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19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19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19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19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19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19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19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19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19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19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19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19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19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19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19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19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19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19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19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19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19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19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19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19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19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19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19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19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19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19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19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4">
    <p:spTree>
      <p:nvGrpSpPr>
        <p:cNvPr id="3000" name="Shape 3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1" name="Google Shape;3001;p20"/>
          <p:cNvGrpSpPr/>
          <p:nvPr/>
        </p:nvGrpSpPr>
        <p:grpSpPr>
          <a:xfrm flipH="1">
            <a:off x="2228725" y="-1474362"/>
            <a:ext cx="9036625" cy="5462925"/>
            <a:chOff x="-1554275" y="-744050"/>
            <a:chExt cx="9036625" cy="5462925"/>
          </a:xfrm>
        </p:grpSpPr>
        <p:sp>
          <p:nvSpPr>
            <p:cNvPr id="3002" name="Google Shape;3002;p20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20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04" name="Google Shape;3004;p20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3005" name="Google Shape;3005;p20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20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20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20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20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20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20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20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20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20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20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20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20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20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20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20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20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20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20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20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20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20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20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20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20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20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20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20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20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20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20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20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20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20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20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20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20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20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20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20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20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20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20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8" name="Google Shape;3048;p20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9" name="Google Shape;3049;p20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20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20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20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20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20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20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20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20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20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20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20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20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20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20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20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20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20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20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20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20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20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20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20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20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20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20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20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20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20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20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0" name="Google Shape;3080;p20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1" name="Google Shape;3081;p20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20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20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20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20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20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20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20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20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20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20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20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20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20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20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20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20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20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20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20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20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20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20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20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20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20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20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20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20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20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20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20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20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20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20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20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20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20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20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20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20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20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20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20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20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20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27" name="Google Shape;3127;p20"/>
          <p:cNvGrpSpPr/>
          <p:nvPr/>
        </p:nvGrpSpPr>
        <p:grpSpPr>
          <a:xfrm flipH="1" rot="10800000">
            <a:off x="-2899062" y="795488"/>
            <a:ext cx="9036625" cy="5462925"/>
            <a:chOff x="-1554275" y="-744050"/>
            <a:chExt cx="9036625" cy="5462925"/>
          </a:xfrm>
        </p:grpSpPr>
        <p:sp>
          <p:nvSpPr>
            <p:cNvPr id="3128" name="Google Shape;3128;p20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30" name="Google Shape;3130;p20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3131" name="Google Shape;3131;p20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20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20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20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20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20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20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20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20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20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20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20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20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20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20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20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20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20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20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20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20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20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20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20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20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20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20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20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20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20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20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20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20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20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20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20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20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20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20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20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20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20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20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20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20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20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20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20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20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20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20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20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20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20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20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20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20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20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20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20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20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20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20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20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20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20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20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20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20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20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20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20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20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20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20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20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20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20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20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20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20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20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20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20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20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20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20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20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20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20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20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20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20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20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20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20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20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20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20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20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20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20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20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20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20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20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20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20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20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20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20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20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20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20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20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20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20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20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20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20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20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20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253" name="Google Shape;3253;p20"/>
          <p:cNvSpPr txBox="1"/>
          <p:nvPr>
            <p:ph idx="1" type="subTitle"/>
          </p:nvPr>
        </p:nvSpPr>
        <p:spPr>
          <a:xfrm>
            <a:off x="1323393" y="2913775"/>
            <a:ext cx="2147100" cy="3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3254" name="Google Shape;3254;p20"/>
          <p:cNvSpPr txBox="1"/>
          <p:nvPr>
            <p:ph idx="2" type="subTitle"/>
          </p:nvPr>
        </p:nvSpPr>
        <p:spPr>
          <a:xfrm>
            <a:off x="3498461" y="2913775"/>
            <a:ext cx="2147100" cy="3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3255" name="Google Shape;3255;p20"/>
          <p:cNvSpPr txBox="1"/>
          <p:nvPr>
            <p:ph idx="3" type="subTitle"/>
          </p:nvPr>
        </p:nvSpPr>
        <p:spPr>
          <a:xfrm>
            <a:off x="5673519" y="2913775"/>
            <a:ext cx="2147100" cy="3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3256" name="Google Shape;3256;p20"/>
          <p:cNvSpPr txBox="1"/>
          <p:nvPr>
            <p:ph idx="4" type="subTitle"/>
          </p:nvPr>
        </p:nvSpPr>
        <p:spPr>
          <a:xfrm>
            <a:off x="1323381" y="3283950"/>
            <a:ext cx="2147100" cy="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57" name="Google Shape;3257;p20"/>
          <p:cNvSpPr txBox="1"/>
          <p:nvPr>
            <p:ph idx="5" type="subTitle"/>
          </p:nvPr>
        </p:nvSpPr>
        <p:spPr>
          <a:xfrm>
            <a:off x="3498449" y="3284165"/>
            <a:ext cx="21471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58" name="Google Shape;3258;p20"/>
          <p:cNvSpPr txBox="1"/>
          <p:nvPr>
            <p:ph idx="6" type="subTitle"/>
          </p:nvPr>
        </p:nvSpPr>
        <p:spPr>
          <a:xfrm>
            <a:off x="5673506" y="3284165"/>
            <a:ext cx="21471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59" name="Google Shape;3259;p20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3"/>
          <p:cNvGrpSpPr/>
          <p:nvPr/>
        </p:nvGrpSpPr>
        <p:grpSpPr>
          <a:xfrm>
            <a:off x="-672042" y="-2362193"/>
            <a:ext cx="10488084" cy="6107348"/>
            <a:chOff x="-120550" y="-133450"/>
            <a:chExt cx="7847425" cy="4570000"/>
          </a:xfrm>
        </p:grpSpPr>
        <p:sp>
          <p:nvSpPr>
            <p:cNvPr id="337" name="Google Shape;337;p3"/>
            <p:cNvSpPr/>
            <p:nvPr/>
          </p:nvSpPr>
          <p:spPr>
            <a:xfrm>
              <a:off x="3043625" y="8544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832400" y="10747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821775" y="7966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083150" y="1124175"/>
              <a:ext cx="24350" cy="25850"/>
            </a:xfrm>
            <a:custGeom>
              <a:rect b="b" l="l" r="r" t="t"/>
              <a:pathLst>
                <a:path extrusionOk="0" h="1034" w="974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1774625" y="761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267775" y="82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2434200" y="767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1608950" y="13475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525400" y="967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292850" y="1350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2779950" y="923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086950" y="5481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2854425" y="7092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967625" y="14440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424300" y="101322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719900" y="108390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2843025" y="49955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1463825" y="14767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1924325" y="1191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1912925" y="8969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1605150" y="1197875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583150" y="108617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1608950" y="1570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42550" y="539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2779950" y="134757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224450" y="827800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488875" y="10223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693300" y="956225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848300" y="1102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39050" y="107402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645425" y="25041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2251075" y="703200"/>
              <a:ext cx="12925" cy="12925"/>
            </a:xfrm>
            <a:custGeom>
              <a:rect b="b" l="l" r="r" t="t"/>
              <a:pathLst>
                <a:path extrusionOk="0" h="517" w="517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806500" y="2165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876425" y="11743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653025" y="58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80675" y="728275"/>
              <a:ext cx="13700" cy="12925"/>
            </a:xfrm>
            <a:custGeom>
              <a:rect b="b" l="l" r="r" t="t"/>
              <a:pathLst>
                <a:path extrusionOk="0" h="517" w="548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52850" y="5626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615775" y="629475"/>
              <a:ext cx="13700" cy="12200"/>
            </a:xfrm>
            <a:custGeom>
              <a:rect b="b" l="l" r="r" t="t"/>
              <a:pathLst>
                <a:path extrusionOk="0" h="488" w="548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906825" y="3757950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7275475" y="421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555750" y="37655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647700" y="29235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51325" y="39243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697850" y="35315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732050" y="31994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314850" y="3972225"/>
              <a:ext cx="13725" cy="12950"/>
            </a:xfrm>
            <a:custGeom>
              <a:rect b="b" l="l" r="r" t="t"/>
              <a:pathLst>
                <a:path extrusionOk="0" h="518" w="549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529150" y="3017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298150" y="32708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1300" y="3027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64250" y="33901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7055100" y="38871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7236725" y="3681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327775" y="34380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3290600" y="5041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4995800" y="10109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6143250" y="1058825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5658425" y="782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5652350" y="969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3344550" y="1516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5385625" y="84225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5396275" y="5314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5099150" y="846800"/>
              <a:ext cx="25850" cy="25875"/>
            </a:xfrm>
            <a:custGeom>
              <a:rect b="b" l="l" r="r" t="t"/>
              <a:pathLst>
                <a:path extrusionOk="0" h="1035" w="1034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4022375" y="6530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644725" y="6538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5827125" y="4919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6405400" y="6834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6020125" y="6203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4245025" y="6788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4746550" y="1112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5862825" y="68115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5884875" y="936475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6180475" y="627950"/>
              <a:ext cx="12175" cy="12950"/>
            </a:xfrm>
            <a:custGeom>
              <a:rect b="b" l="l" r="r" t="t"/>
              <a:pathLst>
                <a:path extrusionOk="0" h="518" w="487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5481375" y="7693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4619650" y="1207000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4659175" y="763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497300" y="819450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6083975" y="13620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4670575" y="9934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5215400" y="701675"/>
              <a:ext cx="12200" cy="12175"/>
            </a:xfrm>
            <a:custGeom>
              <a:rect b="b" l="l" r="r" t="t"/>
              <a:pathLst>
                <a:path extrusionOk="0" h="487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6818775" y="9311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7305125" y="549700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7207100" y="643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7170625" y="1497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6975325" y="121612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6742025" y="5816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6898575" y="19676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6875025" y="15079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6900850" y="2232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510150" y="21067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405300" y="18719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401500" y="19760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41925" y="1534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2335425" y="180427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64700" y="2153825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44050" y="1482075"/>
              <a:ext cx="12925" cy="12950"/>
            </a:xfrm>
            <a:custGeom>
              <a:rect b="b" l="l" r="r" t="t"/>
              <a:pathLst>
                <a:path extrusionOk="0" h="518" w="517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741925" y="16363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1114275" y="13893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565625" y="1643175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50125" y="26637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902250" y="1643925"/>
              <a:ext cx="12200" cy="12200"/>
            </a:xfrm>
            <a:custGeom>
              <a:rect b="b" l="l" r="r" t="t"/>
              <a:pathLst>
                <a:path extrusionOk="0" h="488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260150" y="17275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317150" y="44114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710000" y="13339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6050" y="23726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1032200" y="561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012550" y="16599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7330950" y="16067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7109825" y="11424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7294475" y="13787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6552825" y="1257150"/>
              <a:ext cx="25850" cy="25850"/>
            </a:xfrm>
            <a:custGeom>
              <a:rect b="b" l="l" r="r" t="t"/>
              <a:pathLst>
                <a:path extrusionOk="0" h="1034" w="1034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7284600" y="1005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7193400" y="26728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7316500" y="9577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21700" y="93000"/>
              <a:ext cx="7202275" cy="3167250"/>
            </a:xfrm>
            <a:custGeom>
              <a:rect b="b" l="l" r="r" t="t"/>
              <a:pathLst>
                <a:path extrusionOk="0" h="126690" w="288091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16525" y="83125"/>
              <a:ext cx="7355800" cy="3179400"/>
            </a:xfrm>
            <a:custGeom>
              <a:rect b="b" l="l" r="r" t="t"/>
              <a:pathLst>
                <a:path extrusionOk="0" h="127176" w="294232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26250" y="3390150"/>
              <a:ext cx="360975" cy="210525"/>
            </a:xfrm>
            <a:custGeom>
              <a:rect b="b" l="l" r="r" t="t"/>
              <a:pathLst>
                <a:path extrusionOk="0" h="8421" w="14439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77175" y="33802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675050" y="353150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314850" y="35869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3022350" y="10291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840025" y="15770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4408400" y="7966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847625" y="13521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903850" y="1082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5694150" y="13909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5516325" y="1629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5972250" y="135670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5958575" y="5086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6366650" y="5345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5844600" y="177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6049000" y="203452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6694150" y="2762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6564975" y="29046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6713150" y="3058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7274725" y="29342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5814975" y="207327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6249625" y="226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756375" y="17723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823250" y="18810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7180500" y="3434225"/>
              <a:ext cx="106400" cy="78300"/>
            </a:xfrm>
            <a:custGeom>
              <a:rect b="b" l="l" r="r" t="t"/>
              <a:pathLst>
                <a:path extrusionOk="0" h="3132" w="4256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7169100" y="3498050"/>
              <a:ext cx="25100" cy="24425"/>
            </a:xfrm>
            <a:custGeom>
              <a:rect b="b" l="l" r="r" t="t"/>
              <a:pathLst>
                <a:path extrusionOk="0" h="977" w="1004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7273950" y="3422075"/>
              <a:ext cx="24350" cy="24425"/>
            </a:xfrm>
            <a:custGeom>
              <a:rect b="b" l="l" r="r" t="t"/>
              <a:pathLst>
                <a:path extrusionOk="0" h="977" w="974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498025" y="23308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893900" y="21158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473675" y="1927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760925" y="7715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670500" y="20124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696325" y="24463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080825" y="27928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1358950" y="28058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108200" y="15763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468400" y="1520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43300" y="13407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476725" y="964600"/>
              <a:ext cx="25125" cy="24325"/>
            </a:xfrm>
            <a:custGeom>
              <a:rect b="b" l="l" r="r" t="t"/>
              <a:pathLst>
                <a:path extrusionOk="0" h="973" w="1005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476725" y="123055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259400" y="166597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4067975" y="835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3581650" y="6606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974475" y="6446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2615825" y="9425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2124925" y="6880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798925" y="9068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349850" y="126322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489675" y="5876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751075" y="536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2039825" y="554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602875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1769300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1365800" y="5922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1115025" y="52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210025" y="8772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839200" y="1416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1118075" y="146460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1437975" y="15763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384025" y="20740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1049675" y="225715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571700" y="1798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10300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719125" y="805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583875" y="499550"/>
              <a:ext cx="25100" cy="23575"/>
            </a:xfrm>
            <a:custGeom>
              <a:rect b="b" l="l" r="r" t="t"/>
              <a:pathLst>
                <a:path extrusionOk="0" h="943" w="1004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33850" y="563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302700" y="1090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782200" y="2256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852875" y="2645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332350" y="27807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535225" y="3108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684925" y="304290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368050" y="2058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1259400" y="24342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1004075" y="26112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966100" y="18931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1721425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2675100" y="1223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080875" y="14501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3642425" y="13817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980600" y="14798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5121175" y="14615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5098375" y="16553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055825" y="11682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4523150" y="11682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4625725" y="839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4927400" y="6522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5136375" y="11682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5214650" y="1409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5928200" y="7472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5362825" y="9987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5593825" y="6788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6139450" y="500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6234425" y="6165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6222275" y="10253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6758750" y="10428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6947200" y="767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6654650" y="13445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6313450" y="1464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6168325" y="17016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6817275" y="1800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7004200" y="1786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7299800" y="15527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6975325" y="11241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6875025" y="15026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7341600" y="7259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7178200" y="53980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6249625" y="2268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6336250" y="2493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6837775" y="28878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6937325" y="3247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7221525" y="32351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6504175" y="1559575"/>
              <a:ext cx="25125" cy="24350"/>
            </a:xfrm>
            <a:custGeom>
              <a:rect b="b" l="l" r="r" t="t"/>
              <a:pathLst>
                <a:path extrusionOk="0" h="974" w="1005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6504175" y="23741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5210100" y="5208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-120550" y="-115200"/>
              <a:ext cx="7728125" cy="3313125"/>
            </a:xfrm>
            <a:custGeom>
              <a:rect b="b" l="l" r="r" t="t"/>
              <a:pathLst>
                <a:path extrusionOk="0" h="132525" w="309125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4624975" y="841500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917500" y="12959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143950" y="6310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2674325" y="12237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2615050" y="9372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771575" y="1265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961550" y="15200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475225" y="12298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612000" y="1675075"/>
              <a:ext cx="25850" cy="26625"/>
            </a:xfrm>
            <a:custGeom>
              <a:rect b="b" l="l" r="r" t="t"/>
              <a:pathLst>
                <a:path extrusionOk="0" h="1065" w="1034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392400" y="19524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792825" y="2629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842225" y="2880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683400" y="304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1643150" y="19934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1236600" y="21766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5530775" y="12427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5992775" y="15717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5920600" y="1688000"/>
              <a:ext cx="26600" cy="27375"/>
            </a:xfrm>
            <a:custGeom>
              <a:rect b="b" l="l" r="r" t="t"/>
              <a:pathLst>
                <a:path extrusionOk="0" h="109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6248875" y="22685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6860575" y="19524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7002675" y="1785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7035350" y="60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7192650" y="20588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7203300" y="245777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6692650" y="276172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6397050" y="27738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5596125" y="14646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5213900" y="14030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5773175" y="12115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6165275" y="7791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6369675" y="11013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6503425" y="1559575"/>
              <a:ext cx="26625" cy="25875"/>
            </a:xfrm>
            <a:custGeom>
              <a:rect b="b" l="l" r="r" t="t"/>
              <a:pathLst>
                <a:path extrusionOk="0" h="1035" w="1065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22300" y="-133450"/>
              <a:ext cx="7704575" cy="3386100"/>
            </a:xfrm>
            <a:custGeom>
              <a:rect b="b" l="l" r="r" t="t"/>
              <a:pathLst>
                <a:path extrusionOk="0" h="135444" w="308183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02600" y="6690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4021625" y="482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4656125" y="5208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5153100" y="758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5575600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5922875" y="74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5336225" y="11249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5208575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6131850" y="4995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5954775" y="4995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6365875" y="531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6365875" y="948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6947200" y="1289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6650075" y="1339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6308900" y="1460800"/>
              <a:ext cx="34225" cy="33450"/>
            </a:xfrm>
            <a:custGeom>
              <a:rect b="b" l="l" r="r" t="t"/>
              <a:pathLst>
                <a:path extrusionOk="0" h="1338" w="1369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6365875" y="19904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6723025" y="218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7155425" y="1746525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7001150" y="866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7008000" y="2184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6932775" y="260140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7216975" y="3230575"/>
              <a:ext cx="34200" cy="34975"/>
            </a:xfrm>
            <a:custGeom>
              <a:rect b="b" l="l" r="r" t="t"/>
              <a:pathLst>
                <a:path extrusionOk="0" h="1399" w="1368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7142500" y="31333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6498875" y="23741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6705550" y="2466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68119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6005700" y="12389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4839250" y="1135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555050" y="13247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18875" y="959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3856725" y="1152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3637875" y="13757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3516300" y="102462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3016275" y="1024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2764000" y="7457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2484350" y="583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2277675" y="8916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2194825" y="1270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1612750" y="8696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2074775" y="6918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1670500" y="474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361225" y="588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1203925" y="872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716850" y="800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798925" y="13209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228250" y="12199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139350" y="14395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5671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363500" y="204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400725" y="976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241925" y="21690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986600" y="24942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601350" y="22396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548150" y="2859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63500" y="3176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805000" y="1453950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888575" y="21112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3"/>
          <p:cNvGrpSpPr/>
          <p:nvPr/>
        </p:nvGrpSpPr>
        <p:grpSpPr>
          <a:xfrm rot="10800000">
            <a:off x="-519642" y="838207"/>
            <a:ext cx="10488084" cy="6107348"/>
            <a:chOff x="-120550" y="-133450"/>
            <a:chExt cx="7847425" cy="4570000"/>
          </a:xfrm>
        </p:grpSpPr>
        <p:sp>
          <p:nvSpPr>
            <p:cNvPr id="661" name="Google Shape;661;p3"/>
            <p:cNvSpPr/>
            <p:nvPr/>
          </p:nvSpPr>
          <p:spPr>
            <a:xfrm>
              <a:off x="3043625" y="8544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832400" y="10747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821775" y="7966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3083150" y="1124175"/>
              <a:ext cx="24350" cy="25850"/>
            </a:xfrm>
            <a:custGeom>
              <a:rect b="b" l="l" r="r" t="t"/>
              <a:pathLst>
                <a:path extrusionOk="0" h="1034" w="974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774625" y="761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267775" y="82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434200" y="767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608950" y="13475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25400" y="967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292850" y="1350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779950" y="923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3086950" y="5481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2854425" y="7092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1967625" y="14440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1424300" y="101322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1719900" y="108390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2843025" y="49955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1463825" y="14767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1924325" y="1191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1912925" y="8969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1605150" y="1197875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2583150" y="108617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1608950" y="1570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1942550" y="539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2779950" y="134757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1224450" y="827800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488875" y="10223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693300" y="956225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848300" y="1102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1039050" y="107402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645425" y="25041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2251075" y="703200"/>
              <a:ext cx="12925" cy="12925"/>
            </a:xfrm>
            <a:custGeom>
              <a:rect b="b" l="l" r="r" t="t"/>
              <a:pathLst>
                <a:path extrusionOk="0" h="517" w="517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806500" y="2165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876425" y="11743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653025" y="58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280675" y="728275"/>
              <a:ext cx="13700" cy="12925"/>
            </a:xfrm>
            <a:custGeom>
              <a:rect b="b" l="l" r="r" t="t"/>
              <a:pathLst>
                <a:path extrusionOk="0" h="517" w="548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352850" y="5626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615775" y="629475"/>
              <a:ext cx="13700" cy="12200"/>
            </a:xfrm>
            <a:custGeom>
              <a:rect b="b" l="l" r="r" t="t"/>
              <a:pathLst>
                <a:path extrusionOk="0" h="488" w="548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906825" y="3757950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7275475" y="421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555750" y="37655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647700" y="29235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351325" y="39243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697850" y="35315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732050" y="31994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314850" y="3972225"/>
              <a:ext cx="13725" cy="12950"/>
            </a:xfrm>
            <a:custGeom>
              <a:rect b="b" l="l" r="r" t="t"/>
              <a:pathLst>
                <a:path extrusionOk="0" h="518" w="549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529150" y="3017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298150" y="32708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291300" y="3027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364250" y="33901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7055100" y="38871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7236725" y="3681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327775" y="34380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3290600" y="5041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4995800" y="10109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6143250" y="1058825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5658425" y="782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5652350" y="969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3344550" y="1516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5385625" y="84225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5396275" y="5314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5099150" y="846800"/>
              <a:ext cx="25850" cy="25875"/>
            </a:xfrm>
            <a:custGeom>
              <a:rect b="b" l="l" r="r" t="t"/>
              <a:pathLst>
                <a:path extrusionOk="0" h="1035" w="1034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4022375" y="6530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4644725" y="6538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5827125" y="4919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6405400" y="6834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6020125" y="6203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4245025" y="6788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4746550" y="1112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5862825" y="68115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5884875" y="936475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6180475" y="627950"/>
              <a:ext cx="12175" cy="12950"/>
            </a:xfrm>
            <a:custGeom>
              <a:rect b="b" l="l" r="r" t="t"/>
              <a:pathLst>
                <a:path extrusionOk="0" h="518" w="487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5481375" y="7693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4619650" y="1207000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4659175" y="763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4497300" y="819450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6083975" y="13620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4670575" y="9934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5215400" y="701675"/>
              <a:ext cx="12200" cy="12175"/>
            </a:xfrm>
            <a:custGeom>
              <a:rect b="b" l="l" r="r" t="t"/>
              <a:pathLst>
                <a:path extrusionOk="0" h="487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6818775" y="9311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7305125" y="549700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7207100" y="643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7170625" y="1497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6975325" y="121612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6742025" y="5816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6898575" y="19676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6875025" y="15079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6900850" y="2232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510150" y="21067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405300" y="18719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401500" y="19760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741925" y="1534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2335425" y="180427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264700" y="2153825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444050" y="1482075"/>
              <a:ext cx="12925" cy="12950"/>
            </a:xfrm>
            <a:custGeom>
              <a:rect b="b" l="l" r="r" t="t"/>
              <a:pathLst>
                <a:path extrusionOk="0" h="518" w="517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741925" y="16363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1114275" y="13893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565625" y="1643175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450125" y="26637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902250" y="1643925"/>
              <a:ext cx="12200" cy="12200"/>
            </a:xfrm>
            <a:custGeom>
              <a:rect b="b" l="l" r="r" t="t"/>
              <a:pathLst>
                <a:path extrusionOk="0" h="488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260150" y="17275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317150" y="44114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710000" y="13339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406050" y="23726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1032200" y="561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7012550" y="16599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7330950" y="16067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7109825" y="11424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7294475" y="13787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6552825" y="1257150"/>
              <a:ext cx="25850" cy="25850"/>
            </a:xfrm>
            <a:custGeom>
              <a:rect b="b" l="l" r="r" t="t"/>
              <a:pathLst>
                <a:path extrusionOk="0" h="1034" w="1034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7284600" y="1005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7193400" y="26728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7316500" y="9577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321700" y="93000"/>
              <a:ext cx="7202275" cy="3167250"/>
            </a:xfrm>
            <a:custGeom>
              <a:rect b="b" l="l" r="r" t="t"/>
              <a:pathLst>
                <a:path extrusionOk="0" h="126690" w="288091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116525" y="83125"/>
              <a:ext cx="7355800" cy="3179400"/>
            </a:xfrm>
            <a:custGeom>
              <a:rect b="b" l="l" r="r" t="t"/>
              <a:pathLst>
                <a:path extrusionOk="0" h="127176" w="294232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326250" y="3390150"/>
              <a:ext cx="360975" cy="210525"/>
            </a:xfrm>
            <a:custGeom>
              <a:rect b="b" l="l" r="r" t="t"/>
              <a:pathLst>
                <a:path extrusionOk="0" h="8421" w="14439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377175" y="33802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675050" y="353150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314850" y="35869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3022350" y="10291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4840025" y="15770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4408400" y="7966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4847625" y="13521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4903850" y="1082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5694150" y="13909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5516325" y="1629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5972250" y="135670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5958575" y="5086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6366650" y="5345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5844600" y="177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6049000" y="203452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6694150" y="2762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6564975" y="29046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6713150" y="3058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7274725" y="29342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5814975" y="207327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6249625" y="226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1756375" y="17723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1823250" y="18810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7180500" y="3434225"/>
              <a:ext cx="106400" cy="78300"/>
            </a:xfrm>
            <a:custGeom>
              <a:rect b="b" l="l" r="r" t="t"/>
              <a:pathLst>
                <a:path extrusionOk="0" h="3132" w="4256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7169100" y="3498050"/>
              <a:ext cx="25100" cy="24425"/>
            </a:xfrm>
            <a:custGeom>
              <a:rect b="b" l="l" r="r" t="t"/>
              <a:pathLst>
                <a:path extrusionOk="0" h="977" w="1004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7273950" y="3422075"/>
              <a:ext cx="24350" cy="24425"/>
            </a:xfrm>
            <a:custGeom>
              <a:rect b="b" l="l" r="r" t="t"/>
              <a:pathLst>
                <a:path extrusionOk="0" h="977" w="974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1498025" y="23308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893900" y="21158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473675" y="1927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760925" y="7715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670500" y="20124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696325" y="24463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1080825" y="27928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1358950" y="28058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2108200" y="15763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2468400" y="1520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1943300" y="13407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1476725" y="964600"/>
              <a:ext cx="25125" cy="24325"/>
            </a:xfrm>
            <a:custGeom>
              <a:rect b="b" l="l" r="r" t="t"/>
              <a:pathLst>
                <a:path extrusionOk="0" h="973" w="1005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1476725" y="123055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1259400" y="166597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4067975" y="835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3581650" y="6606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2974475" y="6446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2615825" y="9425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2124925" y="6880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1798925" y="9068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2349850" y="126322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2489675" y="5876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2751075" y="536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2039825" y="554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1602875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1769300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1365800" y="5922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1115025" y="52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1210025" y="8772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839200" y="1416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1118075" y="146460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1437975" y="15763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1384025" y="20740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1049675" y="225715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571700" y="1798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310300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719125" y="805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583875" y="499550"/>
              <a:ext cx="25100" cy="23575"/>
            </a:xfrm>
            <a:custGeom>
              <a:rect b="b" l="l" r="r" t="t"/>
              <a:pathLst>
                <a:path extrusionOk="0" h="943" w="1004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333850" y="563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302700" y="1090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782200" y="2256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852875" y="2645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332350" y="27807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535225" y="3108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684925" y="304290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368050" y="2058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1259400" y="24342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1004075" y="26112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966100" y="18931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1721425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2675100" y="1223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3080875" y="14501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3642425" y="13817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4980600" y="14798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5121175" y="14615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5098375" y="16553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4055825" y="11682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4523150" y="11682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4625725" y="839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4927400" y="6522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5136375" y="11682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5214650" y="1409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5928200" y="7472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5362825" y="9987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5593825" y="6788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6139450" y="500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6234425" y="6165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6222275" y="10253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6758750" y="10428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6947200" y="767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6654650" y="13445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6313450" y="1464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6168325" y="17016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6817275" y="1800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7004200" y="1786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7299800" y="15527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6975325" y="11241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6875025" y="15026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7341600" y="7259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7178200" y="53980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6249625" y="2268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6336250" y="2493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6837775" y="28878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6937325" y="3247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7221525" y="32351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6504175" y="1559575"/>
              <a:ext cx="25125" cy="24350"/>
            </a:xfrm>
            <a:custGeom>
              <a:rect b="b" l="l" r="r" t="t"/>
              <a:pathLst>
                <a:path extrusionOk="0" h="974" w="1005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6504175" y="23741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5210100" y="5208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-120550" y="-115200"/>
              <a:ext cx="7728125" cy="3313125"/>
            </a:xfrm>
            <a:custGeom>
              <a:rect b="b" l="l" r="r" t="t"/>
              <a:pathLst>
                <a:path extrusionOk="0" h="132525" w="309125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4624975" y="841500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3917500" y="12959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3143950" y="6310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2674325" y="12237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2615050" y="9372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1771575" y="1265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1961550" y="15200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1475225" y="12298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1612000" y="1675075"/>
              <a:ext cx="25850" cy="26625"/>
            </a:xfrm>
            <a:custGeom>
              <a:rect b="b" l="l" r="r" t="t"/>
              <a:pathLst>
                <a:path extrusionOk="0" h="1065" w="1034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1392400" y="19524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792825" y="2629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842225" y="2880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683400" y="304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1643150" y="19934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1236600" y="21766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5530775" y="12427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5992775" y="15717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5920600" y="1688000"/>
              <a:ext cx="26600" cy="27375"/>
            </a:xfrm>
            <a:custGeom>
              <a:rect b="b" l="l" r="r" t="t"/>
              <a:pathLst>
                <a:path extrusionOk="0" h="109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6248875" y="22685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6860575" y="19524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7002675" y="1785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7035350" y="60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7192650" y="20588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7203300" y="245777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6692650" y="276172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6397050" y="27738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5596125" y="14646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5213900" y="14030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5773175" y="12115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6165275" y="7791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6369675" y="11013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6503425" y="1559575"/>
              <a:ext cx="26625" cy="25875"/>
            </a:xfrm>
            <a:custGeom>
              <a:rect b="b" l="l" r="r" t="t"/>
              <a:pathLst>
                <a:path extrusionOk="0" h="1035" w="1065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22300" y="-133450"/>
              <a:ext cx="7704575" cy="3386100"/>
            </a:xfrm>
            <a:custGeom>
              <a:rect b="b" l="l" r="r" t="t"/>
              <a:pathLst>
                <a:path extrusionOk="0" h="135444" w="308183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3502600" y="6690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4021625" y="482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4656125" y="5208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5153100" y="758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5575600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5922875" y="74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5336225" y="11249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5208575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6131850" y="4995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5954775" y="4995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6365875" y="531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6365875" y="948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6947200" y="1289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"/>
            <p:cNvSpPr/>
            <p:nvPr/>
          </p:nvSpPr>
          <p:spPr>
            <a:xfrm>
              <a:off x="6650075" y="1339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"/>
            <p:cNvSpPr/>
            <p:nvPr/>
          </p:nvSpPr>
          <p:spPr>
            <a:xfrm>
              <a:off x="6308900" y="1460800"/>
              <a:ext cx="34225" cy="33450"/>
            </a:xfrm>
            <a:custGeom>
              <a:rect b="b" l="l" r="r" t="t"/>
              <a:pathLst>
                <a:path extrusionOk="0" h="1338" w="1369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6365875" y="19904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6723025" y="218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7155425" y="1746525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7001150" y="866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7008000" y="2184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6932775" y="260140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7216975" y="3230575"/>
              <a:ext cx="34200" cy="34975"/>
            </a:xfrm>
            <a:custGeom>
              <a:rect b="b" l="l" r="r" t="t"/>
              <a:pathLst>
                <a:path extrusionOk="0" h="1399" w="1368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7142500" y="31333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6498875" y="23741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6705550" y="2466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68119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6005700" y="12389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4839250" y="1135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4555050" y="13247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4118875" y="959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3856725" y="1152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3637875" y="13757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3516300" y="102462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3016275" y="1024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2764000" y="7457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2484350" y="583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2277675" y="8916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2194825" y="1270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1612750" y="8696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2074775" y="6918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1670500" y="474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1361225" y="588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1203925" y="872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716850" y="800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798925" y="13209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1228250" y="12199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1139350" y="14395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5671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363500" y="204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400725" y="976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1241925" y="21690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986600" y="24942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601350" y="22396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548150" y="2859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363500" y="3176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805000" y="1453950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888575" y="21112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" name="Google Shape;984;p3"/>
          <p:cNvSpPr txBox="1"/>
          <p:nvPr>
            <p:ph type="title"/>
          </p:nvPr>
        </p:nvSpPr>
        <p:spPr>
          <a:xfrm>
            <a:off x="2440800" y="2336160"/>
            <a:ext cx="4262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5" name="Google Shape;985;p3"/>
          <p:cNvSpPr txBox="1"/>
          <p:nvPr>
            <p:ph idx="1" type="subTitle"/>
          </p:nvPr>
        </p:nvSpPr>
        <p:spPr>
          <a:xfrm>
            <a:off x="3003750" y="3339765"/>
            <a:ext cx="31365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86" name="Google Shape;986;p3"/>
          <p:cNvSpPr txBox="1"/>
          <p:nvPr>
            <p:ph hasCustomPrompt="1" idx="2" type="title"/>
          </p:nvPr>
        </p:nvSpPr>
        <p:spPr>
          <a:xfrm>
            <a:off x="3527550" y="1105335"/>
            <a:ext cx="2088900" cy="10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4_1"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1" name="Google Shape;3261;p21"/>
          <p:cNvGrpSpPr/>
          <p:nvPr/>
        </p:nvGrpSpPr>
        <p:grpSpPr>
          <a:xfrm rot="10800000">
            <a:off x="-500592" y="1121507"/>
            <a:ext cx="10488084" cy="6107348"/>
            <a:chOff x="-120550" y="-133450"/>
            <a:chExt cx="7847425" cy="4570000"/>
          </a:xfrm>
        </p:grpSpPr>
        <p:sp>
          <p:nvSpPr>
            <p:cNvPr id="3262" name="Google Shape;3262;p21"/>
            <p:cNvSpPr/>
            <p:nvPr/>
          </p:nvSpPr>
          <p:spPr>
            <a:xfrm>
              <a:off x="3043625" y="8544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21"/>
            <p:cNvSpPr/>
            <p:nvPr/>
          </p:nvSpPr>
          <p:spPr>
            <a:xfrm>
              <a:off x="3832400" y="10747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21"/>
            <p:cNvSpPr/>
            <p:nvPr/>
          </p:nvSpPr>
          <p:spPr>
            <a:xfrm>
              <a:off x="3821775" y="7966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21"/>
            <p:cNvSpPr/>
            <p:nvPr/>
          </p:nvSpPr>
          <p:spPr>
            <a:xfrm>
              <a:off x="3083150" y="1124175"/>
              <a:ext cx="24350" cy="25850"/>
            </a:xfrm>
            <a:custGeom>
              <a:rect b="b" l="l" r="r" t="t"/>
              <a:pathLst>
                <a:path extrusionOk="0" h="1034" w="974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21"/>
            <p:cNvSpPr/>
            <p:nvPr/>
          </p:nvSpPr>
          <p:spPr>
            <a:xfrm>
              <a:off x="1774625" y="761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21"/>
            <p:cNvSpPr/>
            <p:nvPr/>
          </p:nvSpPr>
          <p:spPr>
            <a:xfrm>
              <a:off x="2267775" y="82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21"/>
            <p:cNvSpPr/>
            <p:nvPr/>
          </p:nvSpPr>
          <p:spPr>
            <a:xfrm>
              <a:off x="2434200" y="767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21"/>
            <p:cNvSpPr/>
            <p:nvPr/>
          </p:nvSpPr>
          <p:spPr>
            <a:xfrm>
              <a:off x="1608950" y="13475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21"/>
            <p:cNvSpPr/>
            <p:nvPr/>
          </p:nvSpPr>
          <p:spPr>
            <a:xfrm>
              <a:off x="2525400" y="967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21"/>
            <p:cNvSpPr/>
            <p:nvPr/>
          </p:nvSpPr>
          <p:spPr>
            <a:xfrm>
              <a:off x="2292850" y="1350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21"/>
            <p:cNvSpPr/>
            <p:nvPr/>
          </p:nvSpPr>
          <p:spPr>
            <a:xfrm>
              <a:off x="2779950" y="923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21"/>
            <p:cNvSpPr/>
            <p:nvPr/>
          </p:nvSpPr>
          <p:spPr>
            <a:xfrm>
              <a:off x="3086950" y="5481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21"/>
            <p:cNvSpPr/>
            <p:nvPr/>
          </p:nvSpPr>
          <p:spPr>
            <a:xfrm>
              <a:off x="2854425" y="7092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21"/>
            <p:cNvSpPr/>
            <p:nvPr/>
          </p:nvSpPr>
          <p:spPr>
            <a:xfrm>
              <a:off x="1967625" y="14440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21"/>
            <p:cNvSpPr/>
            <p:nvPr/>
          </p:nvSpPr>
          <p:spPr>
            <a:xfrm>
              <a:off x="1424300" y="101322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21"/>
            <p:cNvSpPr/>
            <p:nvPr/>
          </p:nvSpPr>
          <p:spPr>
            <a:xfrm>
              <a:off x="1719900" y="108390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1"/>
            <p:cNvSpPr/>
            <p:nvPr/>
          </p:nvSpPr>
          <p:spPr>
            <a:xfrm>
              <a:off x="2843025" y="49955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1"/>
            <p:cNvSpPr/>
            <p:nvPr/>
          </p:nvSpPr>
          <p:spPr>
            <a:xfrm>
              <a:off x="1463825" y="14767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1"/>
            <p:cNvSpPr/>
            <p:nvPr/>
          </p:nvSpPr>
          <p:spPr>
            <a:xfrm>
              <a:off x="1924325" y="1191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1"/>
            <p:cNvSpPr/>
            <p:nvPr/>
          </p:nvSpPr>
          <p:spPr>
            <a:xfrm>
              <a:off x="1912925" y="8969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1"/>
            <p:cNvSpPr/>
            <p:nvPr/>
          </p:nvSpPr>
          <p:spPr>
            <a:xfrm>
              <a:off x="1605150" y="1197875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1"/>
            <p:cNvSpPr/>
            <p:nvPr/>
          </p:nvSpPr>
          <p:spPr>
            <a:xfrm>
              <a:off x="2583150" y="108617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1"/>
            <p:cNvSpPr/>
            <p:nvPr/>
          </p:nvSpPr>
          <p:spPr>
            <a:xfrm>
              <a:off x="1608950" y="1570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1"/>
            <p:cNvSpPr/>
            <p:nvPr/>
          </p:nvSpPr>
          <p:spPr>
            <a:xfrm>
              <a:off x="1942550" y="539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1"/>
            <p:cNvSpPr/>
            <p:nvPr/>
          </p:nvSpPr>
          <p:spPr>
            <a:xfrm>
              <a:off x="2779950" y="134757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1"/>
            <p:cNvSpPr/>
            <p:nvPr/>
          </p:nvSpPr>
          <p:spPr>
            <a:xfrm>
              <a:off x="1224450" y="827800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1"/>
            <p:cNvSpPr/>
            <p:nvPr/>
          </p:nvSpPr>
          <p:spPr>
            <a:xfrm>
              <a:off x="488875" y="10223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21"/>
            <p:cNvSpPr/>
            <p:nvPr/>
          </p:nvSpPr>
          <p:spPr>
            <a:xfrm>
              <a:off x="693300" y="956225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21"/>
            <p:cNvSpPr/>
            <p:nvPr/>
          </p:nvSpPr>
          <p:spPr>
            <a:xfrm>
              <a:off x="848300" y="1102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21"/>
            <p:cNvSpPr/>
            <p:nvPr/>
          </p:nvSpPr>
          <p:spPr>
            <a:xfrm>
              <a:off x="1039050" y="107402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21"/>
            <p:cNvSpPr/>
            <p:nvPr/>
          </p:nvSpPr>
          <p:spPr>
            <a:xfrm>
              <a:off x="645425" y="25041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21"/>
            <p:cNvSpPr/>
            <p:nvPr/>
          </p:nvSpPr>
          <p:spPr>
            <a:xfrm>
              <a:off x="2251075" y="703200"/>
              <a:ext cx="12925" cy="12925"/>
            </a:xfrm>
            <a:custGeom>
              <a:rect b="b" l="l" r="r" t="t"/>
              <a:pathLst>
                <a:path extrusionOk="0" h="517" w="517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1"/>
            <p:cNvSpPr/>
            <p:nvPr/>
          </p:nvSpPr>
          <p:spPr>
            <a:xfrm>
              <a:off x="806500" y="2165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1"/>
            <p:cNvSpPr/>
            <p:nvPr/>
          </p:nvSpPr>
          <p:spPr>
            <a:xfrm>
              <a:off x="876425" y="11743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1"/>
            <p:cNvSpPr/>
            <p:nvPr/>
          </p:nvSpPr>
          <p:spPr>
            <a:xfrm>
              <a:off x="653025" y="58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1"/>
            <p:cNvSpPr/>
            <p:nvPr/>
          </p:nvSpPr>
          <p:spPr>
            <a:xfrm>
              <a:off x="280675" y="728275"/>
              <a:ext cx="13700" cy="12925"/>
            </a:xfrm>
            <a:custGeom>
              <a:rect b="b" l="l" r="r" t="t"/>
              <a:pathLst>
                <a:path extrusionOk="0" h="517" w="548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1"/>
            <p:cNvSpPr/>
            <p:nvPr/>
          </p:nvSpPr>
          <p:spPr>
            <a:xfrm>
              <a:off x="352850" y="5626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1"/>
            <p:cNvSpPr/>
            <p:nvPr/>
          </p:nvSpPr>
          <p:spPr>
            <a:xfrm>
              <a:off x="615775" y="629475"/>
              <a:ext cx="13700" cy="12200"/>
            </a:xfrm>
            <a:custGeom>
              <a:rect b="b" l="l" r="r" t="t"/>
              <a:pathLst>
                <a:path extrusionOk="0" h="488" w="548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1"/>
            <p:cNvSpPr/>
            <p:nvPr/>
          </p:nvSpPr>
          <p:spPr>
            <a:xfrm>
              <a:off x="906825" y="3757950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1"/>
            <p:cNvSpPr/>
            <p:nvPr/>
          </p:nvSpPr>
          <p:spPr>
            <a:xfrm>
              <a:off x="7275475" y="421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1"/>
            <p:cNvSpPr/>
            <p:nvPr/>
          </p:nvSpPr>
          <p:spPr>
            <a:xfrm>
              <a:off x="555750" y="37655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1"/>
            <p:cNvSpPr/>
            <p:nvPr/>
          </p:nvSpPr>
          <p:spPr>
            <a:xfrm>
              <a:off x="647700" y="29235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1"/>
            <p:cNvSpPr/>
            <p:nvPr/>
          </p:nvSpPr>
          <p:spPr>
            <a:xfrm>
              <a:off x="351325" y="39243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1"/>
            <p:cNvSpPr/>
            <p:nvPr/>
          </p:nvSpPr>
          <p:spPr>
            <a:xfrm>
              <a:off x="697850" y="35315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1"/>
            <p:cNvSpPr/>
            <p:nvPr/>
          </p:nvSpPr>
          <p:spPr>
            <a:xfrm>
              <a:off x="732050" y="31994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1"/>
            <p:cNvSpPr/>
            <p:nvPr/>
          </p:nvSpPr>
          <p:spPr>
            <a:xfrm>
              <a:off x="314850" y="3972225"/>
              <a:ext cx="13725" cy="12950"/>
            </a:xfrm>
            <a:custGeom>
              <a:rect b="b" l="l" r="r" t="t"/>
              <a:pathLst>
                <a:path extrusionOk="0" h="518" w="549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1"/>
            <p:cNvSpPr/>
            <p:nvPr/>
          </p:nvSpPr>
          <p:spPr>
            <a:xfrm>
              <a:off x="529150" y="3017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21"/>
            <p:cNvSpPr/>
            <p:nvPr/>
          </p:nvSpPr>
          <p:spPr>
            <a:xfrm>
              <a:off x="298150" y="32708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21"/>
            <p:cNvSpPr/>
            <p:nvPr/>
          </p:nvSpPr>
          <p:spPr>
            <a:xfrm>
              <a:off x="291300" y="3027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21"/>
            <p:cNvSpPr/>
            <p:nvPr/>
          </p:nvSpPr>
          <p:spPr>
            <a:xfrm>
              <a:off x="364250" y="33901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21"/>
            <p:cNvSpPr/>
            <p:nvPr/>
          </p:nvSpPr>
          <p:spPr>
            <a:xfrm>
              <a:off x="7055100" y="38871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21"/>
            <p:cNvSpPr/>
            <p:nvPr/>
          </p:nvSpPr>
          <p:spPr>
            <a:xfrm>
              <a:off x="7236725" y="3681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21"/>
            <p:cNvSpPr/>
            <p:nvPr/>
          </p:nvSpPr>
          <p:spPr>
            <a:xfrm>
              <a:off x="327775" y="34380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21"/>
            <p:cNvSpPr/>
            <p:nvPr/>
          </p:nvSpPr>
          <p:spPr>
            <a:xfrm>
              <a:off x="3290600" y="5041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21"/>
            <p:cNvSpPr/>
            <p:nvPr/>
          </p:nvSpPr>
          <p:spPr>
            <a:xfrm>
              <a:off x="4995800" y="10109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21"/>
            <p:cNvSpPr/>
            <p:nvPr/>
          </p:nvSpPr>
          <p:spPr>
            <a:xfrm>
              <a:off x="6143250" y="1058825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21"/>
            <p:cNvSpPr/>
            <p:nvPr/>
          </p:nvSpPr>
          <p:spPr>
            <a:xfrm>
              <a:off x="5658425" y="782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21"/>
            <p:cNvSpPr/>
            <p:nvPr/>
          </p:nvSpPr>
          <p:spPr>
            <a:xfrm>
              <a:off x="5652350" y="969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21"/>
            <p:cNvSpPr/>
            <p:nvPr/>
          </p:nvSpPr>
          <p:spPr>
            <a:xfrm>
              <a:off x="3344550" y="1516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21"/>
            <p:cNvSpPr/>
            <p:nvPr/>
          </p:nvSpPr>
          <p:spPr>
            <a:xfrm>
              <a:off x="5385625" y="84225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21"/>
            <p:cNvSpPr/>
            <p:nvPr/>
          </p:nvSpPr>
          <p:spPr>
            <a:xfrm>
              <a:off x="5396275" y="5314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21"/>
            <p:cNvSpPr/>
            <p:nvPr/>
          </p:nvSpPr>
          <p:spPr>
            <a:xfrm>
              <a:off x="5099150" y="846800"/>
              <a:ext cx="25850" cy="25875"/>
            </a:xfrm>
            <a:custGeom>
              <a:rect b="b" l="l" r="r" t="t"/>
              <a:pathLst>
                <a:path extrusionOk="0" h="1035" w="1034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21"/>
            <p:cNvSpPr/>
            <p:nvPr/>
          </p:nvSpPr>
          <p:spPr>
            <a:xfrm>
              <a:off x="4022375" y="6530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21"/>
            <p:cNvSpPr/>
            <p:nvPr/>
          </p:nvSpPr>
          <p:spPr>
            <a:xfrm>
              <a:off x="4644725" y="6538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21"/>
            <p:cNvSpPr/>
            <p:nvPr/>
          </p:nvSpPr>
          <p:spPr>
            <a:xfrm>
              <a:off x="5827125" y="4919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21"/>
            <p:cNvSpPr/>
            <p:nvPr/>
          </p:nvSpPr>
          <p:spPr>
            <a:xfrm>
              <a:off x="6405400" y="6834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21"/>
            <p:cNvSpPr/>
            <p:nvPr/>
          </p:nvSpPr>
          <p:spPr>
            <a:xfrm>
              <a:off x="6020125" y="6203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21"/>
            <p:cNvSpPr/>
            <p:nvPr/>
          </p:nvSpPr>
          <p:spPr>
            <a:xfrm>
              <a:off x="4245025" y="6788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21"/>
            <p:cNvSpPr/>
            <p:nvPr/>
          </p:nvSpPr>
          <p:spPr>
            <a:xfrm>
              <a:off x="4746550" y="1112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21"/>
            <p:cNvSpPr/>
            <p:nvPr/>
          </p:nvSpPr>
          <p:spPr>
            <a:xfrm>
              <a:off x="5862825" y="68115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21"/>
            <p:cNvSpPr/>
            <p:nvPr/>
          </p:nvSpPr>
          <p:spPr>
            <a:xfrm>
              <a:off x="5884875" y="936475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21"/>
            <p:cNvSpPr/>
            <p:nvPr/>
          </p:nvSpPr>
          <p:spPr>
            <a:xfrm>
              <a:off x="6180475" y="627950"/>
              <a:ext cx="12175" cy="12950"/>
            </a:xfrm>
            <a:custGeom>
              <a:rect b="b" l="l" r="r" t="t"/>
              <a:pathLst>
                <a:path extrusionOk="0" h="518" w="487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21"/>
            <p:cNvSpPr/>
            <p:nvPr/>
          </p:nvSpPr>
          <p:spPr>
            <a:xfrm>
              <a:off x="5481375" y="7693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21"/>
            <p:cNvSpPr/>
            <p:nvPr/>
          </p:nvSpPr>
          <p:spPr>
            <a:xfrm>
              <a:off x="4619650" y="1207000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21"/>
            <p:cNvSpPr/>
            <p:nvPr/>
          </p:nvSpPr>
          <p:spPr>
            <a:xfrm>
              <a:off x="4659175" y="763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21"/>
            <p:cNvSpPr/>
            <p:nvPr/>
          </p:nvSpPr>
          <p:spPr>
            <a:xfrm>
              <a:off x="4497300" y="819450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21"/>
            <p:cNvSpPr/>
            <p:nvPr/>
          </p:nvSpPr>
          <p:spPr>
            <a:xfrm>
              <a:off x="6083975" y="13620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21"/>
            <p:cNvSpPr/>
            <p:nvPr/>
          </p:nvSpPr>
          <p:spPr>
            <a:xfrm>
              <a:off x="4670575" y="9934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21"/>
            <p:cNvSpPr/>
            <p:nvPr/>
          </p:nvSpPr>
          <p:spPr>
            <a:xfrm>
              <a:off x="5215400" y="701675"/>
              <a:ext cx="12200" cy="12175"/>
            </a:xfrm>
            <a:custGeom>
              <a:rect b="b" l="l" r="r" t="t"/>
              <a:pathLst>
                <a:path extrusionOk="0" h="487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21"/>
            <p:cNvSpPr/>
            <p:nvPr/>
          </p:nvSpPr>
          <p:spPr>
            <a:xfrm>
              <a:off x="6818775" y="9311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21"/>
            <p:cNvSpPr/>
            <p:nvPr/>
          </p:nvSpPr>
          <p:spPr>
            <a:xfrm>
              <a:off x="7305125" y="549700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21"/>
            <p:cNvSpPr/>
            <p:nvPr/>
          </p:nvSpPr>
          <p:spPr>
            <a:xfrm>
              <a:off x="7207100" y="643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21"/>
            <p:cNvSpPr/>
            <p:nvPr/>
          </p:nvSpPr>
          <p:spPr>
            <a:xfrm>
              <a:off x="7170625" y="1497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21"/>
            <p:cNvSpPr/>
            <p:nvPr/>
          </p:nvSpPr>
          <p:spPr>
            <a:xfrm>
              <a:off x="6975325" y="121612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21"/>
            <p:cNvSpPr/>
            <p:nvPr/>
          </p:nvSpPr>
          <p:spPr>
            <a:xfrm>
              <a:off x="6742025" y="5816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21"/>
            <p:cNvSpPr/>
            <p:nvPr/>
          </p:nvSpPr>
          <p:spPr>
            <a:xfrm>
              <a:off x="6898575" y="19676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21"/>
            <p:cNvSpPr/>
            <p:nvPr/>
          </p:nvSpPr>
          <p:spPr>
            <a:xfrm>
              <a:off x="6875025" y="15079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21"/>
            <p:cNvSpPr/>
            <p:nvPr/>
          </p:nvSpPr>
          <p:spPr>
            <a:xfrm>
              <a:off x="6900850" y="2232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21"/>
            <p:cNvSpPr/>
            <p:nvPr/>
          </p:nvSpPr>
          <p:spPr>
            <a:xfrm>
              <a:off x="510150" y="21067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21"/>
            <p:cNvSpPr/>
            <p:nvPr/>
          </p:nvSpPr>
          <p:spPr>
            <a:xfrm>
              <a:off x="405300" y="18719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21"/>
            <p:cNvSpPr/>
            <p:nvPr/>
          </p:nvSpPr>
          <p:spPr>
            <a:xfrm>
              <a:off x="401500" y="19760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21"/>
            <p:cNvSpPr/>
            <p:nvPr/>
          </p:nvSpPr>
          <p:spPr>
            <a:xfrm>
              <a:off x="741925" y="1534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21"/>
            <p:cNvSpPr/>
            <p:nvPr/>
          </p:nvSpPr>
          <p:spPr>
            <a:xfrm>
              <a:off x="2335425" y="180427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21"/>
            <p:cNvSpPr/>
            <p:nvPr/>
          </p:nvSpPr>
          <p:spPr>
            <a:xfrm>
              <a:off x="264700" y="2153825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21"/>
            <p:cNvSpPr/>
            <p:nvPr/>
          </p:nvSpPr>
          <p:spPr>
            <a:xfrm>
              <a:off x="444050" y="1482075"/>
              <a:ext cx="12925" cy="12950"/>
            </a:xfrm>
            <a:custGeom>
              <a:rect b="b" l="l" r="r" t="t"/>
              <a:pathLst>
                <a:path extrusionOk="0" h="518" w="517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21"/>
            <p:cNvSpPr/>
            <p:nvPr/>
          </p:nvSpPr>
          <p:spPr>
            <a:xfrm>
              <a:off x="741925" y="16363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21"/>
            <p:cNvSpPr/>
            <p:nvPr/>
          </p:nvSpPr>
          <p:spPr>
            <a:xfrm>
              <a:off x="1114275" y="13893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21"/>
            <p:cNvSpPr/>
            <p:nvPr/>
          </p:nvSpPr>
          <p:spPr>
            <a:xfrm>
              <a:off x="565625" y="1643175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21"/>
            <p:cNvSpPr/>
            <p:nvPr/>
          </p:nvSpPr>
          <p:spPr>
            <a:xfrm>
              <a:off x="450125" y="26637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21"/>
            <p:cNvSpPr/>
            <p:nvPr/>
          </p:nvSpPr>
          <p:spPr>
            <a:xfrm>
              <a:off x="902250" y="1643925"/>
              <a:ext cx="12200" cy="12200"/>
            </a:xfrm>
            <a:custGeom>
              <a:rect b="b" l="l" r="r" t="t"/>
              <a:pathLst>
                <a:path extrusionOk="0" h="488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21"/>
            <p:cNvSpPr/>
            <p:nvPr/>
          </p:nvSpPr>
          <p:spPr>
            <a:xfrm>
              <a:off x="260150" y="17275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21"/>
            <p:cNvSpPr/>
            <p:nvPr/>
          </p:nvSpPr>
          <p:spPr>
            <a:xfrm>
              <a:off x="317150" y="44114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21"/>
            <p:cNvSpPr/>
            <p:nvPr/>
          </p:nvSpPr>
          <p:spPr>
            <a:xfrm>
              <a:off x="710000" y="13339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21"/>
            <p:cNvSpPr/>
            <p:nvPr/>
          </p:nvSpPr>
          <p:spPr>
            <a:xfrm>
              <a:off x="406050" y="23726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21"/>
            <p:cNvSpPr/>
            <p:nvPr/>
          </p:nvSpPr>
          <p:spPr>
            <a:xfrm>
              <a:off x="1032200" y="561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21"/>
            <p:cNvSpPr/>
            <p:nvPr/>
          </p:nvSpPr>
          <p:spPr>
            <a:xfrm>
              <a:off x="7012550" y="16599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21"/>
            <p:cNvSpPr/>
            <p:nvPr/>
          </p:nvSpPr>
          <p:spPr>
            <a:xfrm>
              <a:off x="7330950" y="16067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21"/>
            <p:cNvSpPr/>
            <p:nvPr/>
          </p:nvSpPr>
          <p:spPr>
            <a:xfrm>
              <a:off x="7109825" y="11424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21"/>
            <p:cNvSpPr/>
            <p:nvPr/>
          </p:nvSpPr>
          <p:spPr>
            <a:xfrm>
              <a:off x="7294475" y="13787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21"/>
            <p:cNvSpPr/>
            <p:nvPr/>
          </p:nvSpPr>
          <p:spPr>
            <a:xfrm>
              <a:off x="6552825" y="1257150"/>
              <a:ext cx="25850" cy="25850"/>
            </a:xfrm>
            <a:custGeom>
              <a:rect b="b" l="l" r="r" t="t"/>
              <a:pathLst>
                <a:path extrusionOk="0" h="1034" w="1034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21"/>
            <p:cNvSpPr/>
            <p:nvPr/>
          </p:nvSpPr>
          <p:spPr>
            <a:xfrm>
              <a:off x="7284600" y="1005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21"/>
            <p:cNvSpPr/>
            <p:nvPr/>
          </p:nvSpPr>
          <p:spPr>
            <a:xfrm>
              <a:off x="7193400" y="26728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21"/>
            <p:cNvSpPr/>
            <p:nvPr/>
          </p:nvSpPr>
          <p:spPr>
            <a:xfrm>
              <a:off x="7316500" y="9577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21"/>
            <p:cNvSpPr/>
            <p:nvPr/>
          </p:nvSpPr>
          <p:spPr>
            <a:xfrm>
              <a:off x="321700" y="93000"/>
              <a:ext cx="7202275" cy="3167250"/>
            </a:xfrm>
            <a:custGeom>
              <a:rect b="b" l="l" r="r" t="t"/>
              <a:pathLst>
                <a:path extrusionOk="0" h="126690" w="288091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21"/>
            <p:cNvSpPr/>
            <p:nvPr/>
          </p:nvSpPr>
          <p:spPr>
            <a:xfrm>
              <a:off x="116525" y="83125"/>
              <a:ext cx="7355800" cy="3179400"/>
            </a:xfrm>
            <a:custGeom>
              <a:rect b="b" l="l" r="r" t="t"/>
              <a:pathLst>
                <a:path extrusionOk="0" h="127176" w="294232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21"/>
            <p:cNvSpPr/>
            <p:nvPr/>
          </p:nvSpPr>
          <p:spPr>
            <a:xfrm>
              <a:off x="326250" y="3390150"/>
              <a:ext cx="360975" cy="210525"/>
            </a:xfrm>
            <a:custGeom>
              <a:rect b="b" l="l" r="r" t="t"/>
              <a:pathLst>
                <a:path extrusionOk="0" h="8421" w="14439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21"/>
            <p:cNvSpPr/>
            <p:nvPr/>
          </p:nvSpPr>
          <p:spPr>
            <a:xfrm>
              <a:off x="377175" y="33802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21"/>
            <p:cNvSpPr/>
            <p:nvPr/>
          </p:nvSpPr>
          <p:spPr>
            <a:xfrm>
              <a:off x="675050" y="353150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21"/>
            <p:cNvSpPr/>
            <p:nvPr/>
          </p:nvSpPr>
          <p:spPr>
            <a:xfrm>
              <a:off x="314850" y="35869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21"/>
            <p:cNvSpPr/>
            <p:nvPr/>
          </p:nvSpPr>
          <p:spPr>
            <a:xfrm>
              <a:off x="3022350" y="10291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21"/>
            <p:cNvSpPr/>
            <p:nvPr/>
          </p:nvSpPr>
          <p:spPr>
            <a:xfrm>
              <a:off x="4840025" y="15770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21"/>
            <p:cNvSpPr/>
            <p:nvPr/>
          </p:nvSpPr>
          <p:spPr>
            <a:xfrm>
              <a:off x="4408400" y="7966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21"/>
            <p:cNvSpPr/>
            <p:nvPr/>
          </p:nvSpPr>
          <p:spPr>
            <a:xfrm>
              <a:off x="4847625" y="13521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21"/>
            <p:cNvSpPr/>
            <p:nvPr/>
          </p:nvSpPr>
          <p:spPr>
            <a:xfrm>
              <a:off x="4903850" y="1082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21"/>
            <p:cNvSpPr/>
            <p:nvPr/>
          </p:nvSpPr>
          <p:spPr>
            <a:xfrm>
              <a:off x="5694150" y="13909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21"/>
            <p:cNvSpPr/>
            <p:nvPr/>
          </p:nvSpPr>
          <p:spPr>
            <a:xfrm>
              <a:off x="5516325" y="1629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21"/>
            <p:cNvSpPr/>
            <p:nvPr/>
          </p:nvSpPr>
          <p:spPr>
            <a:xfrm>
              <a:off x="5972250" y="135670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21"/>
            <p:cNvSpPr/>
            <p:nvPr/>
          </p:nvSpPr>
          <p:spPr>
            <a:xfrm>
              <a:off x="5958575" y="5086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21"/>
            <p:cNvSpPr/>
            <p:nvPr/>
          </p:nvSpPr>
          <p:spPr>
            <a:xfrm>
              <a:off x="6366650" y="5345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21"/>
            <p:cNvSpPr/>
            <p:nvPr/>
          </p:nvSpPr>
          <p:spPr>
            <a:xfrm>
              <a:off x="5844600" y="177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21"/>
            <p:cNvSpPr/>
            <p:nvPr/>
          </p:nvSpPr>
          <p:spPr>
            <a:xfrm>
              <a:off x="6049000" y="203452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21"/>
            <p:cNvSpPr/>
            <p:nvPr/>
          </p:nvSpPr>
          <p:spPr>
            <a:xfrm>
              <a:off x="6694150" y="2762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21"/>
            <p:cNvSpPr/>
            <p:nvPr/>
          </p:nvSpPr>
          <p:spPr>
            <a:xfrm>
              <a:off x="6564975" y="29046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21"/>
            <p:cNvSpPr/>
            <p:nvPr/>
          </p:nvSpPr>
          <p:spPr>
            <a:xfrm>
              <a:off x="6713150" y="3058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21"/>
            <p:cNvSpPr/>
            <p:nvPr/>
          </p:nvSpPr>
          <p:spPr>
            <a:xfrm>
              <a:off x="7274725" y="29342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21"/>
            <p:cNvSpPr/>
            <p:nvPr/>
          </p:nvSpPr>
          <p:spPr>
            <a:xfrm>
              <a:off x="5814975" y="207327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21"/>
            <p:cNvSpPr/>
            <p:nvPr/>
          </p:nvSpPr>
          <p:spPr>
            <a:xfrm>
              <a:off x="6249625" y="226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21"/>
            <p:cNvSpPr/>
            <p:nvPr/>
          </p:nvSpPr>
          <p:spPr>
            <a:xfrm>
              <a:off x="1756375" y="17723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21"/>
            <p:cNvSpPr/>
            <p:nvPr/>
          </p:nvSpPr>
          <p:spPr>
            <a:xfrm>
              <a:off x="1823250" y="18810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21"/>
            <p:cNvSpPr/>
            <p:nvPr/>
          </p:nvSpPr>
          <p:spPr>
            <a:xfrm>
              <a:off x="7180500" y="3434225"/>
              <a:ext cx="106400" cy="78300"/>
            </a:xfrm>
            <a:custGeom>
              <a:rect b="b" l="l" r="r" t="t"/>
              <a:pathLst>
                <a:path extrusionOk="0" h="3132" w="4256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21"/>
            <p:cNvSpPr/>
            <p:nvPr/>
          </p:nvSpPr>
          <p:spPr>
            <a:xfrm>
              <a:off x="7169100" y="3498050"/>
              <a:ext cx="25100" cy="24425"/>
            </a:xfrm>
            <a:custGeom>
              <a:rect b="b" l="l" r="r" t="t"/>
              <a:pathLst>
                <a:path extrusionOk="0" h="977" w="1004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21"/>
            <p:cNvSpPr/>
            <p:nvPr/>
          </p:nvSpPr>
          <p:spPr>
            <a:xfrm>
              <a:off x="7273950" y="3422075"/>
              <a:ext cx="24350" cy="24425"/>
            </a:xfrm>
            <a:custGeom>
              <a:rect b="b" l="l" r="r" t="t"/>
              <a:pathLst>
                <a:path extrusionOk="0" h="977" w="974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21"/>
            <p:cNvSpPr/>
            <p:nvPr/>
          </p:nvSpPr>
          <p:spPr>
            <a:xfrm>
              <a:off x="1498025" y="23308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21"/>
            <p:cNvSpPr/>
            <p:nvPr/>
          </p:nvSpPr>
          <p:spPr>
            <a:xfrm>
              <a:off x="893900" y="21158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21"/>
            <p:cNvSpPr/>
            <p:nvPr/>
          </p:nvSpPr>
          <p:spPr>
            <a:xfrm>
              <a:off x="473675" y="1927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21"/>
            <p:cNvSpPr/>
            <p:nvPr/>
          </p:nvSpPr>
          <p:spPr>
            <a:xfrm>
              <a:off x="760925" y="7715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21"/>
            <p:cNvSpPr/>
            <p:nvPr/>
          </p:nvSpPr>
          <p:spPr>
            <a:xfrm>
              <a:off x="670500" y="20124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21"/>
            <p:cNvSpPr/>
            <p:nvPr/>
          </p:nvSpPr>
          <p:spPr>
            <a:xfrm>
              <a:off x="696325" y="24463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21"/>
            <p:cNvSpPr/>
            <p:nvPr/>
          </p:nvSpPr>
          <p:spPr>
            <a:xfrm>
              <a:off x="1080825" y="27928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21"/>
            <p:cNvSpPr/>
            <p:nvPr/>
          </p:nvSpPr>
          <p:spPr>
            <a:xfrm>
              <a:off x="1358950" y="28058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21"/>
            <p:cNvSpPr/>
            <p:nvPr/>
          </p:nvSpPr>
          <p:spPr>
            <a:xfrm>
              <a:off x="2108200" y="15763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21"/>
            <p:cNvSpPr/>
            <p:nvPr/>
          </p:nvSpPr>
          <p:spPr>
            <a:xfrm>
              <a:off x="2468400" y="1520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21"/>
            <p:cNvSpPr/>
            <p:nvPr/>
          </p:nvSpPr>
          <p:spPr>
            <a:xfrm>
              <a:off x="1943300" y="13407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21"/>
            <p:cNvSpPr/>
            <p:nvPr/>
          </p:nvSpPr>
          <p:spPr>
            <a:xfrm>
              <a:off x="1476725" y="964600"/>
              <a:ext cx="25125" cy="24325"/>
            </a:xfrm>
            <a:custGeom>
              <a:rect b="b" l="l" r="r" t="t"/>
              <a:pathLst>
                <a:path extrusionOk="0" h="973" w="1005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21"/>
            <p:cNvSpPr/>
            <p:nvPr/>
          </p:nvSpPr>
          <p:spPr>
            <a:xfrm>
              <a:off x="1476725" y="123055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21"/>
            <p:cNvSpPr/>
            <p:nvPr/>
          </p:nvSpPr>
          <p:spPr>
            <a:xfrm>
              <a:off x="1259400" y="166597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21"/>
            <p:cNvSpPr/>
            <p:nvPr/>
          </p:nvSpPr>
          <p:spPr>
            <a:xfrm>
              <a:off x="4067975" y="835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21"/>
            <p:cNvSpPr/>
            <p:nvPr/>
          </p:nvSpPr>
          <p:spPr>
            <a:xfrm>
              <a:off x="3581650" y="6606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21"/>
            <p:cNvSpPr/>
            <p:nvPr/>
          </p:nvSpPr>
          <p:spPr>
            <a:xfrm>
              <a:off x="2974475" y="6446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21"/>
            <p:cNvSpPr/>
            <p:nvPr/>
          </p:nvSpPr>
          <p:spPr>
            <a:xfrm>
              <a:off x="2615825" y="9425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21"/>
            <p:cNvSpPr/>
            <p:nvPr/>
          </p:nvSpPr>
          <p:spPr>
            <a:xfrm>
              <a:off x="2124925" y="6880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21"/>
            <p:cNvSpPr/>
            <p:nvPr/>
          </p:nvSpPr>
          <p:spPr>
            <a:xfrm>
              <a:off x="1798925" y="9068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21"/>
            <p:cNvSpPr/>
            <p:nvPr/>
          </p:nvSpPr>
          <p:spPr>
            <a:xfrm>
              <a:off x="2349850" y="126322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21"/>
            <p:cNvSpPr/>
            <p:nvPr/>
          </p:nvSpPr>
          <p:spPr>
            <a:xfrm>
              <a:off x="2489675" y="5876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21"/>
            <p:cNvSpPr/>
            <p:nvPr/>
          </p:nvSpPr>
          <p:spPr>
            <a:xfrm>
              <a:off x="2751075" y="536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21"/>
            <p:cNvSpPr/>
            <p:nvPr/>
          </p:nvSpPr>
          <p:spPr>
            <a:xfrm>
              <a:off x="2039825" y="554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21"/>
            <p:cNvSpPr/>
            <p:nvPr/>
          </p:nvSpPr>
          <p:spPr>
            <a:xfrm>
              <a:off x="1602875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21"/>
            <p:cNvSpPr/>
            <p:nvPr/>
          </p:nvSpPr>
          <p:spPr>
            <a:xfrm>
              <a:off x="1769300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21"/>
            <p:cNvSpPr/>
            <p:nvPr/>
          </p:nvSpPr>
          <p:spPr>
            <a:xfrm>
              <a:off x="1365800" y="5922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21"/>
            <p:cNvSpPr/>
            <p:nvPr/>
          </p:nvSpPr>
          <p:spPr>
            <a:xfrm>
              <a:off x="1115025" y="52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21"/>
            <p:cNvSpPr/>
            <p:nvPr/>
          </p:nvSpPr>
          <p:spPr>
            <a:xfrm>
              <a:off x="1210025" y="8772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21"/>
            <p:cNvSpPr/>
            <p:nvPr/>
          </p:nvSpPr>
          <p:spPr>
            <a:xfrm>
              <a:off x="839200" y="1416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21"/>
            <p:cNvSpPr/>
            <p:nvPr/>
          </p:nvSpPr>
          <p:spPr>
            <a:xfrm>
              <a:off x="1118075" y="146460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21"/>
            <p:cNvSpPr/>
            <p:nvPr/>
          </p:nvSpPr>
          <p:spPr>
            <a:xfrm>
              <a:off x="1437975" y="15763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21"/>
            <p:cNvSpPr/>
            <p:nvPr/>
          </p:nvSpPr>
          <p:spPr>
            <a:xfrm>
              <a:off x="1384025" y="20740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21"/>
            <p:cNvSpPr/>
            <p:nvPr/>
          </p:nvSpPr>
          <p:spPr>
            <a:xfrm>
              <a:off x="1049675" y="225715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21"/>
            <p:cNvSpPr/>
            <p:nvPr/>
          </p:nvSpPr>
          <p:spPr>
            <a:xfrm>
              <a:off x="571700" y="1798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21"/>
            <p:cNvSpPr/>
            <p:nvPr/>
          </p:nvSpPr>
          <p:spPr>
            <a:xfrm>
              <a:off x="310300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21"/>
            <p:cNvSpPr/>
            <p:nvPr/>
          </p:nvSpPr>
          <p:spPr>
            <a:xfrm>
              <a:off x="719125" y="805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21"/>
            <p:cNvSpPr/>
            <p:nvPr/>
          </p:nvSpPr>
          <p:spPr>
            <a:xfrm>
              <a:off x="583875" y="499550"/>
              <a:ext cx="25100" cy="23575"/>
            </a:xfrm>
            <a:custGeom>
              <a:rect b="b" l="l" r="r" t="t"/>
              <a:pathLst>
                <a:path extrusionOk="0" h="943" w="1004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21"/>
            <p:cNvSpPr/>
            <p:nvPr/>
          </p:nvSpPr>
          <p:spPr>
            <a:xfrm>
              <a:off x="333850" y="563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21"/>
            <p:cNvSpPr/>
            <p:nvPr/>
          </p:nvSpPr>
          <p:spPr>
            <a:xfrm>
              <a:off x="302700" y="1090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21"/>
            <p:cNvSpPr/>
            <p:nvPr/>
          </p:nvSpPr>
          <p:spPr>
            <a:xfrm>
              <a:off x="782200" y="2256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21"/>
            <p:cNvSpPr/>
            <p:nvPr/>
          </p:nvSpPr>
          <p:spPr>
            <a:xfrm>
              <a:off x="852875" y="2645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21"/>
            <p:cNvSpPr/>
            <p:nvPr/>
          </p:nvSpPr>
          <p:spPr>
            <a:xfrm>
              <a:off x="332350" y="27807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21"/>
            <p:cNvSpPr/>
            <p:nvPr/>
          </p:nvSpPr>
          <p:spPr>
            <a:xfrm>
              <a:off x="535225" y="3108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21"/>
            <p:cNvSpPr/>
            <p:nvPr/>
          </p:nvSpPr>
          <p:spPr>
            <a:xfrm>
              <a:off x="684925" y="304290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21"/>
            <p:cNvSpPr/>
            <p:nvPr/>
          </p:nvSpPr>
          <p:spPr>
            <a:xfrm>
              <a:off x="368050" y="2058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21"/>
            <p:cNvSpPr/>
            <p:nvPr/>
          </p:nvSpPr>
          <p:spPr>
            <a:xfrm>
              <a:off x="1259400" y="24342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21"/>
            <p:cNvSpPr/>
            <p:nvPr/>
          </p:nvSpPr>
          <p:spPr>
            <a:xfrm>
              <a:off x="1004075" y="26112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21"/>
            <p:cNvSpPr/>
            <p:nvPr/>
          </p:nvSpPr>
          <p:spPr>
            <a:xfrm>
              <a:off x="966100" y="18931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21"/>
            <p:cNvSpPr/>
            <p:nvPr/>
          </p:nvSpPr>
          <p:spPr>
            <a:xfrm>
              <a:off x="1721425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21"/>
            <p:cNvSpPr/>
            <p:nvPr/>
          </p:nvSpPr>
          <p:spPr>
            <a:xfrm>
              <a:off x="2675100" y="1223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21"/>
            <p:cNvSpPr/>
            <p:nvPr/>
          </p:nvSpPr>
          <p:spPr>
            <a:xfrm>
              <a:off x="3080875" y="14501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21"/>
            <p:cNvSpPr/>
            <p:nvPr/>
          </p:nvSpPr>
          <p:spPr>
            <a:xfrm>
              <a:off x="3642425" y="13817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21"/>
            <p:cNvSpPr/>
            <p:nvPr/>
          </p:nvSpPr>
          <p:spPr>
            <a:xfrm>
              <a:off x="4980600" y="14798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21"/>
            <p:cNvSpPr/>
            <p:nvPr/>
          </p:nvSpPr>
          <p:spPr>
            <a:xfrm>
              <a:off x="5121175" y="14615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21"/>
            <p:cNvSpPr/>
            <p:nvPr/>
          </p:nvSpPr>
          <p:spPr>
            <a:xfrm>
              <a:off x="5098375" y="16553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21"/>
            <p:cNvSpPr/>
            <p:nvPr/>
          </p:nvSpPr>
          <p:spPr>
            <a:xfrm>
              <a:off x="4055825" y="11682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21"/>
            <p:cNvSpPr/>
            <p:nvPr/>
          </p:nvSpPr>
          <p:spPr>
            <a:xfrm>
              <a:off x="4523150" y="11682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21"/>
            <p:cNvSpPr/>
            <p:nvPr/>
          </p:nvSpPr>
          <p:spPr>
            <a:xfrm>
              <a:off x="4625725" y="839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21"/>
            <p:cNvSpPr/>
            <p:nvPr/>
          </p:nvSpPr>
          <p:spPr>
            <a:xfrm>
              <a:off x="4927400" y="6522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21"/>
            <p:cNvSpPr/>
            <p:nvPr/>
          </p:nvSpPr>
          <p:spPr>
            <a:xfrm>
              <a:off x="5136375" y="11682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21"/>
            <p:cNvSpPr/>
            <p:nvPr/>
          </p:nvSpPr>
          <p:spPr>
            <a:xfrm>
              <a:off x="5214650" y="1409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21"/>
            <p:cNvSpPr/>
            <p:nvPr/>
          </p:nvSpPr>
          <p:spPr>
            <a:xfrm>
              <a:off x="5928200" y="7472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21"/>
            <p:cNvSpPr/>
            <p:nvPr/>
          </p:nvSpPr>
          <p:spPr>
            <a:xfrm>
              <a:off x="5362825" y="9987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21"/>
            <p:cNvSpPr/>
            <p:nvPr/>
          </p:nvSpPr>
          <p:spPr>
            <a:xfrm>
              <a:off x="5593825" y="6788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21"/>
            <p:cNvSpPr/>
            <p:nvPr/>
          </p:nvSpPr>
          <p:spPr>
            <a:xfrm>
              <a:off x="6139450" y="500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21"/>
            <p:cNvSpPr/>
            <p:nvPr/>
          </p:nvSpPr>
          <p:spPr>
            <a:xfrm>
              <a:off x="6234425" y="6165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21"/>
            <p:cNvSpPr/>
            <p:nvPr/>
          </p:nvSpPr>
          <p:spPr>
            <a:xfrm>
              <a:off x="6222275" y="10253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21"/>
            <p:cNvSpPr/>
            <p:nvPr/>
          </p:nvSpPr>
          <p:spPr>
            <a:xfrm>
              <a:off x="6758750" y="10428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21"/>
            <p:cNvSpPr/>
            <p:nvPr/>
          </p:nvSpPr>
          <p:spPr>
            <a:xfrm>
              <a:off x="6947200" y="767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21"/>
            <p:cNvSpPr/>
            <p:nvPr/>
          </p:nvSpPr>
          <p:spPr>
            <a:xfrm>
              <a:off x="6654650" y="13445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21"/>
            <p:cNvSpPr/>
            <p:nvPr/>
          </p:nvSpPr>
          <p:spPr>
            <a:xfrm>
              <a:off x="6313450" y="1464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21"/>
            <p:cNvSpPr/>
            <p:nvPr/>
          </p:nvSpPr>
          <p:spPr>
            <a:xfrm>
              <a:off x="6168325" y="17016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21"/>
            <p:cNvSpPr/>
            <p:nvPr/>
          </p:nvSpPr>
          <p:spPr>
            <a:xfrm>
              <a:off x="6817275" y="1800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21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21"/>
            <p:cNvSpPr/>
            <p:nvPr/>
          </p:nvSpPr>
          <p:spPr>
            <a:xfrm>
              <a:off x="7004200" y="1786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21"/>
            <p:cNvSpPr/>
            <p:nvPr/>
          </p:nvSpPr>
          <p:spPr>
            <a:xfrm>
              <a:off x="7299800" y="15527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21"/>
            <p:cNvSpPr/>
            <p:nvPr/>
          </p:nvSpPr>
          <p:spPr>
            <a:xfrm>
              <a:off x="6975325" y="11241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21"/>
            <p:cNvSpPr/>
            <p:nvPr/>
          </p:nvSpPr>
          <p:spPr>
            <a:xfrm>
              <a:off x="6875025" y="15026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21"/>
            <p:cNvSpPr/>
            <p:nvPr/>
          </p:nvSpPr>
          <p:spPr>
            <a:xfrm>
              <a:off x="7341600" y="7259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21"/>
            <p:cNvSpPr/>
            <p:nvPr/>
          </p:nvSpPr>
          <p:spPr>
            <a:xfrm>
              <a:off x="7178200" y="53980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21"/>
            <p:cNvSpPr/>
            <p:nvPr/>
          </p:nvSpPr>
          <p:spPr>
            <a:xfrm>
              <a:off x="6249625" y="2268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21"/>
            <p:cNvSpPr/>
            <p:nvPr/>
          </p:nvSpPr>
          <p:spPr>
            <a:xfrm>
              <a:off x="6336250" y="2493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21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21"/>
            <p:cNvSpPr/>
            <p:nvPr/>
          </p:nvSpPr>
          <p:spPr>
            <a:xfrm>
              <a:off x="6837775" y="28878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21"/>
            <p:cNvSpPr/>
            <p:nvPr/>
          </p:nvSpPr>
          <p:spPr>
            <a:xfrm>
              <a:off x="6937325" y="3247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21"/>
            <p:cNvSpPr/>
            <p:nvPr/>
          </p:nvSpPr>
          <p:spPr>
            <a:xfrm>
              <a:off x="7221525" y="32351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21"/>
            <p:cNvSpPr/>
            <p:nvPr/>
          </p:nvSpPr>
          <p:spPr>
            <a:xfrm>
              <a:off x="6504175" y="1559575"/>
              <a:ext cx="25125" cy="24350"/>
            </a:xfrm>
            <a:custGeom>
              <a:rect b="b" l="l" r="r" t="t"/>
              <a:pathLst>
                <a:path extrusionOk="0" h="974" w="1005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21"/>
            <p:cNvSpPr/>
            <p:nvPr/>
          </p:nvSpPr>
          <p:spPr>
            <a:xfrm>
              <a:off x="6504175" y="23741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21"/>
            <p:cNvSpPr/>
            <p:nvPr/>
          </p:nvSpPr>
          <p:spPr>
            <a:xfrm>
              <a:off x="5210100" y="5208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21"/>
            <p:cNvSpPr/>
            <p:nvPr/>
          </p:nvSpPr>
          <p:spPr>
            <a:xfrm>
              <a:off x="-120550" y="-115200"/>
              <a:ext cx="7728125" cy="3313125"/>
            </a:xfrm>
            <a:custGeom>
              <a:rect b="b" l="l" r="r" t="t"/>
              <a:pathLst>
                <a:path extrusionOk="0" h="132525" w="309125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21"/>
            <p:cNvSpPr/>
            <p:nvPr/>
          </p:nvSpPr>
          <p:spPr>
            <a:xfrm>
              <a:off x="4624975" y="841500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21"/>
            <p:cNvSpPr/>
            <p:nvPr/>
          </p:nvSpPr>
          <p:spPr>
            <a:xfrm>
              <a:off x="3917500" y="12959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21"/>
            <p:cNvSpPr/>
            <p:nvPr/>
          </p:nvSpPr>
          <p:spPr>
            <a:xfrm>
              <a:off x="3143950" y="6310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21"/>
            <p:cNvSpPr/>
            <p:nvPr/>
          </p:nvSpPr>
          <p:spPr>
            <a:xfrm>
              <a:off x="2674325" y="12237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21"/>
            <p:cNvSpPr/>
            <p:nvPr/>
          </p:nvSpPr>
          <p:spPr>
            <a:xfrm>
              <a:off x="2615050" y="9372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21"/>
            <p:cNvSpPr/>
            <p:nvPr/>
          </p:nvSpPr>
          <p:spPr>
            <a:xfrm>
              <a:off x="1771575" y="1265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21"/>
            <p:cNvSpPr/>
            <p:nvPr/>
          </p:nvSpPr>
          <p:spPr>
            <a:xfrm>
              <a:off x="1961550" y="15200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21"/>
            <p:cNvSpPr/>
            <p:nvPr/>
          </p:nvSpPr>
          <p:spPr>
            <a:xfrm>
              <a:off x="1475225" y="12298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21"/>
            <p:cNvSpPr/>
            <p:nvPr/>
          </p:nvSpPr>
          <p:spPr>
            <a:xfrm>
              <a:off x="1612000" y="1675075"/>
              <a:ext cx="25850" cy="26625"/>
            </a:xfrm>
            <a:custGeom>
              <a:rect b="b" l="l" r="r" t="t"/>
              <a:pathLst>
                <a:path extrusionOk="0" h="1065" w="1034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21"/>
            <p:cNvSpPr/>
            <p:nvPr/>
          </p:nvSpPr>
          <p:spPr>
            <a:xfrm>
              <a:off x="1392400" y="19524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21"/>
            <p:cNvSpPr/>
            <p:nvPr/>
          </p:nvSpPr>
          <p:spPr>
            <a:xfrm>
              <a:off x="792825" y="2629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21"/>
            <p:cNvSpPr/>
            <p:nvPr/>
          </p:nvSpPr>
          <p:spPr>
            <a:xfrm>
              <a:off x="842225" y="2880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21"/>
            <p:cNvSpPr/>
            <p:nvPr/>
          </p:nvSpPr>
          <p:spPr>
            <a:xfrm>
              <a:off x="683400" y="304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21"/>
            <p:cNvSpPr/>
            <p:nvPr/>
          </p:nvSpPr>
          <p:spPr>
            <a:xfrm>
              <a:off x="1643150" y="19934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21"/>
            <p:cNvSpPr/>
            <p:nvPr/>
          </p:nvSpPr>
          <p:spPr>
            <a:xfrm>
              <a:off x="1236600" y="21766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21"/>
            <p:cNvSpPr/>
            <p:nvPr/>
          </p:nvSpPr>
          <p:spPr>
            <a:xfrm>
              <a:off x="5530775" y="12427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21"/>
            <p:cNvSpPr/>
            <p:nvPr/>
          </p:nvSpPr>
          <p:spPr>
            <a:xfrm>
              <a:off x="5992775" y="15717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21"/>
            <p:cNvSpPr/>
            <p:nvPr/>
          </p:nvSpPr>
          <p:spPr>
            <a:xfrm>
              <a:off x="5920600" y="1688000"/>
              <a:ext cx="26600" cy="27375"/>
            </a:xfrm>
            <a:custGeom>
              <a:rect b="b" l="l" r="r" t="t"/>
              <a:pathLst>
                <a:path extrusionOk="0" h="109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21"/>
            <p:cNvSpPr/>
            <p:nvPr/>
          </p:nvSpPr>
          <p:spPr>
            <a:xfrm>
              <a:off x="6248875" y="22685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21"/>
            <p:cNvSpPr/>
            <p:nvPr/>
          </p:nvSpPr>
          <p:spPr>
            <a:xfrm>
              <a:off x="6860575" y="19524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21"/>
            <p:cNvSpPr/>
            <p:nvPr/>
          </p:nvSpPr>
          <p:spPr>
            <a:xfrm>
              <a:off x="7002675" y="1785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21"/>
            <p:cNvSpPr/>
            <p:nvPr/>
          </p:nvSpPr>
          <p:spPr>
            <a:xfrm>
              <a:off x="7035350" y="60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21"/>
            <p:cNvSpPr/>
            <p:nvPr/>
          </p:nvSpPr>
          <p:spPr>
            <a:xfrm>
              <a:off x="7192650" y="20588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21"/>
            <p:cNvSpPr/>
            <p:nvPr/>
          </p:nvSpPr>
          <p:spPr>
            <a:xfrm>
              <a:off x="7203300" y="245777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21"/>
            <p:cNvSpPr/>
            <p:nvPr/>
          </p:nvSpPr>
          <p:spPr>
            <a:xfrm>
              <a:off x="6692650" y="276172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21"/>
            <p:cNvSpPr/>
            <p:nvPr/>
          </p:nvSpPr>
          <p:spPr>
            <a:xfrm>
              <a:off x="6397050" y="27738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21"/>
            <p:cNvSpPr/>
            <p:nvPr/>
          </p:nvSpPr>
          <p:spPr>
            <a:xfrm>
              <a:off x="5596125" y="14646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21"/>
            <p:cNvSpPr/>
            <p:nvPr/>
          </p:nvSpPr>
          <p:spPr>
            <a:xfrm>
              <a:off x="5213900" y="14030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21"/>
            <p:cNvSpPr/>
            <p:nvPr/>
          </p:nvSpPr>
          <p:spPr>
            <a:xfrm>
              <a:off x="5773175" y="12115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21"/>
            <p:cNvSpPr/>
            <p:nvPr/>
          </p:nvSpPr>
          <p:spPr>
            <a:xfrm>
              <a:off x="6165275" y="7791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21"/>
            <p:cNvSpPr/>
            <p:nvPr/>
          </p:nvSpPr>
          <p:spPr>
            <a:xfrm>
              <a:off x="6369675" y="11013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21"/>
            <p:cNvSpPr/>
            <p:nvPr/>
          </p:nvSpPr>
          <p:spPr>
            <a:xfrm>
              <a:off x="6503425" y="1559575"/>
              <a:ext cx="26625" cy="25875"/>
            </a:xfrm>
            <a:custGeom>
              <a:rect b="b" l="l" r="r" t="t"/>
              <a:pathLst>
                <a:path extrusionOk="0" h="1035" w="1065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21"/>
            <p:cNvSpPr/>
            <p:nvPr/>
          </p:nvSpPr>
          <p:spPr>
            <a:xfrm>
              <a:off x="22300" y="-133450"/>
              <a:ext cx="7704575" cy="3386100"/>
            </a:xfrm>
            <a:custGeom>
              <a:rect b="b" l="l" r="r" t="t"/>
              <a:pathLst>
                <a:path extrusionOk="0" h="135444" w="308183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21"/>
            <p:cNvSpPr/>
            <p:nvPr/>
          </p:nvSpPr>
          <p:spPr>
            <a:xfrm>
              <a:off x="3502600" y="6690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21"/>
            <p:cNvSpPr/>
            <p:nvPr/>
          </p:nvSpPr>
          <p:spPr>
            <a:xfrm>
              <a:off x="4021625" y="482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21"/>
            <p:cNvSpPr/>
            <p:nvPr/>
          </p:nvSpPr>
          <p:spPr>
            <a:xfrm>
              <a:off x="4656125" y="5208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21"/>
            <p:cNvSpPr/>
            <p:nvPr/>
          </p:nvSpPr>
          <p:spPr>
            <a:xfrm>
              <a:off x="5153100" y="758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21"/>
            <p:cNvSpPr/>
            <p:nvPr/>
          </p:nvSpPr>
          <p:spPr>
            <a:xfrm>
              <a:off x="5575600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21"/>
            <p:cNvSpPr/>
            <p:nvPr/>
          </p:nvSpPr>
          <p:spPr>
            <a:xfrm>
              <a:off x="5922875" y="74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21"/>
            <p:cNvSpPr/>
            <p:nvPr/>
          </p:nvSpPr>
          <p:spPr>
            <a:xfrm>
              <a:off x="5336225" y="11249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21"/>
            <p:cNvSpPr/>
            <p:nvPr/>
          </p:nvSpPr>
          <p:spPr>
            <a:xfrm>
              <a:off x="5208575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21"/>
            <p:cNvSpPr/>
            <p:nvPr/>
          </p:nvSpPr>
          <p:spPr>
            <a:xfrm>
              <a:off x="6131850" y="4995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21"/>
            <p:cNvSpPr/>
            <p:nvPr/>
          </p:nvSpPr>
          <p:spPr>
            <a:xfrm>
              <a:off x="5954775" y="4995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21"/>
            <p:cNvSpPr/>
            <p:nvPr/>
          </p:nvSpPr>
          <p:spPr>
            <a:xfrm>
              <a:off x="6365875" y="531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21"/>
            <p:cNvSpPr/>
            <p:nvPr/>
          </p:nvSpPr>
          <p:spPr>
            <a:xfrm>
              <a:off x="6365875" y="948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21"/>
            <p:cNvSpPr/>
            <p:nvPr/>
          </p:nvSpPr>
          <p:spPr>
            <a:xfrm>
              <a:off x="6947200" y="1289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21"/>
            <p:cNvSpPr/>
            <p:nvPr/>
          </p:nvSpPr>
          <p:spPr>
            <a:xfrm>
              <a:off x="6650075" y="1339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21"/>
            <p:cNvSpPr/>
            <p:nvPr/>
          </p:nvSpPr>
          <p:spPr>
            <a:xfrm>
              <a:off x="6308900" y="1460800"/>
              <a:ext cx="34225" cy="33450"/>
            </a:xfrm>
            <a:custGeom>
              <a:rect b="b" l="l" r="r" t="t"/>
              <a:pathLst>
                <a:path extrusionOk="0" h="1338" w="1369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21"/>
            <p:cNvSpPr/>
            <p:nvPr/>
          </p:nvSpPr>
          <p:spPr>
            <a:xfrm>
              <a:off x="6365875" y="19904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21"/>
            <p:cNvSpPr/>
            <p:nvPr/>
          </p:nvSpPr>
          <p:spPr>
            <a:xfrm>
              <a:off x="6723025" y="218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21"/>
            <p:cNvSpPr/>
            <p:nvPr/>
          </p:nvSpPr>
          <p:spPr>
            <a:xfrm>
              <a:off x="7155425" y="1746525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21"/>
            <p:cNvSpPr/>
            <p:nvPr/>
          </p:nvSpPr>
          <p:spPr>
            <a:xfrm>
              <a:off x="7001150" y="866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21"/>
            <p:cNvSpPr/>
            <p:nvPr/>
          </p:nvSpPr>
          <p:spPr>
            <a:xfrm>
              <a:off x="7008000" y="2184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21"/>
            <p:cNvSpPr/>
            <p:nvPr/>
          </p:nvSpPr>
          <p:spPr>
            <a:xfrm>
              <a:off x="6932775" y="260140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21"/>
            <p:cNvSpPr/>
            <p:nvPr/>
          </p:nvSpPr>
          <p:spPr>
            <a:xfrm>
              <a:off x="7216975" y="3230575"/>
              <a:ext cx="34200" cy="34975"/>
            </a:xfrm>
            <a:custGeom>
              <a:rect b="b" l="l" r="r" t="t"/>
              <a:pathLst>
                <a:path extrusionOk="0" h="1399" w="1368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21"/>
            <p:cNvSpPr/>
            <p:nvPr/>
          </p:nvSpPr>
          <p:spPr>
            <a:xfrm>
              <a:off x="7142500" y="31333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21"/>
            <p:cNvSpPr/>
            <p:nvPr/>
          </p:nvSpPr>
          <p:spPr>
            <a:xfrm>
              <a:off x="6498875" y="23741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21"/>
            <p:cNvSpPr/>
            <p:nvPr/>
          </p:nvSpPr>
          <p:spPr>
            <a:xfrm>
              <a:off x="6705550" y="2466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21"/>
            <p:cNvSpPr/>
            <p:nvPr/>
          </p:nvSpPr>
          <p:spPr>
            <a:xfrm>
              <a:off x="68119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21"/>
            <p:cNvSpPr/>
            <p:nvPr/>
          </p:nvSpPr>
          <p:spPr>
            <a:xfrm>
              <a:off x="6005700" y="12389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21"/>
            <p:cNvSpPr/>
            <p:nvPr/>
          </p:nvSpPr>
          <p:spPr>
            <a:xfrm>
              <a:off x="4839250" y="1135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21"/>
            <p:cNvSpPr/>
            <p:nvPr/>
          </p:nvSpPr>
          <p:spPr>
            <a:xfrm>
              <a:off x="4555050" y="13247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21"/>
            <p:cNvSpPr/>
            <p:nvPr/>
          </p:nvSpPr>
          <p:spPr>
            <a:xfrm>
              <a:off x="4118875" y="959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21"/>
            <p:cNvSpPr/>
            <p:nvPr/>
          </p:nvSpPr>
          <p:spPr>
            <a:xfrm>
              <a:off x="3856725" y="1152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21"/>
            <p:cNvSpPr/>
            <p:nvPr/>
          </p:nvSpPr>
          <p:spPr>
            <a:xfrm>
              <a:off x="3637875" y="13757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21"/>
            <p:cNvSpPr/>
            <p:nvPr/>
          </p:nvSpPr>
          <p:spPr>
            <a:xfrm>
              <a:off x="3516300" y="102462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21"/>
            <p:cNvSpPr/>
            <p:nvPr/>
          </p:nvSpPr>
          <p:spPr>
            <a:xfrm>
              <a:off x="3016275" y="1024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21"/>
            <p:cNvSpPr/>
            <p:nvPr/>
          </p:nvSpPr>
          <p:spPr>
            <a:xfrm>
              <a:off x="2764000" y="7457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21"/>
            <p:cNvSpPr/>
            <p:nvPr/>
          </p:nvSpPr>
          <p:spPr>
            <a:xfrm>
              <a:off x="2484350" y="583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21"/>
            <p:cNvSpPr/>
            <p:nvPr/>
          </p:nvSpPr>
          <p:spPr>
            <a:xfrm>
              <a:off x="2277675" y="8916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21"/>
            <p:cNvSpPr/>
            <p:nvPr/>
          </p:nvSpPr>
          <p:spPr>
            <a:xfrm>
              <a:off x="2194825" y="1270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21"/>
            <p:cNvSpPr/>
            <p:nvPr/>
          </p:nvSpPr>
          <p:spPr>
            <a:xfrm>
              <a:off x="1612750" y="8696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21"/>
            <p:cNvSpPr/>
            <p:nvPr/>
          </p:nvSpPr>
          <p:spPr>
            <a:xfrm>
              <a:off x="2074775" y="6918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21"/>
            <p:cNvSpPr/>
            <p:nvPr/>
          </p:nvSpPr>
          <p:spPr>
            <a:xfrm>
              <a:off x="1670500" y="474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21"/>
            <p:cNvSpPr/>
            <p:nvPr/>
          </p:nvSpPr>
          <p:spPr>
            <a:xfrm>
              <a:off x="1361225" y="588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21"/>
            <p:cNvSpPr/>
            <p:nvPr/>
          </p:nvSpPr>
          <p:spPr>
            <a:xfrm>
              <a:off x="1203925" y="872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21"/>
            <p:cNvSpPr/>
            <p:nvPr/>
          </p:nvSpPr>
          <p:spPr>
            <a:xfrm>
              <a:off x="716850" y="800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21"/>
            <p:cNvSpPr/>
            <p:nvPr/>
          </p:nvSpPr>
          <p:spPr>
            <a:xfrm>
              <a:off x="798925" y="13209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21"/>
            <p:cNvSpPr/>
            <p:nvPr/>
          </p:nvSpPr>
          <p:spPr>
            <a:xfrm>
              <a:off x="1228250" y="12199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21"/>
            <p:cNvSpPr/>
            <p:nvPr/>
          </p:nvSpPr>
          <p:spPr>
            <a:xfrm>
              <a:off x="1139350" y="14395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21"/>
            <p:cNvSpPr/>
            <p:nvPr/>
          </p:nvSpPr>
          <p:spPr>
            <a:xfrm>
              <a:off x="5671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21"/>
            <p:cNvSpPr/>
            <p:nvPr/>
          </p:nvSpPr>
          <p:spPr>
            <a:xfrm>
              <a:off x="363500" y="204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21"/>
            <p:cNvSpPr/>
            <p:nvPr/>
          </p:nvSpPr>
          <p:spPr>
            <a:xfrm>
              <a:off x="400725" y="976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21"/>
            <p:cNvSpPr/>
            <p:nvPr/>
          </p:nvSpPr>
          <p:spPr>
            <a:xfrm>
              <a:off x="1241925" y="21690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21"/>
            <p:cNvSpPr/>
            <p:nvPr/>
          </p:nvSpPr>
          <p:spPr>
            <a:xfrm>
              <a:off x="986600" y="24942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21"/>
            <p:cNvSpPr/>
            <p:nvPr/>
          </p:nvSpPr>
          <p:spPr>
            <a:xfrm>
              <a:off x="601350" y="22396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21"/>
            <p:cNvSpPr/>
            <p:nvPr/>
          </p:nvSpPr>
          <p:spPr>
            <a:xfrm>
              <a:off x="548150" y="2859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21"/>
            <p:cNvSpPr/>
            <p:nvPr/>
          </p:nvSpPr>
          <p:spPr>
            <a:xfrm>
              <a:off x="363500" y="3176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21"/>
            <p:cNvSpPr/>
            <p:nvPr/>
          </p:nvSpPr>
          <p:spPr>
            <a:xfrm>
              <a:off x="805000" y="1453950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21"/>
            <p:cNvSpPr/>
            <p:nvPr/>
          </p:nvSpPr>
          <p:spPr>
            <a:xfrm>
              <a:off x="888575" y="21112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85" name="Google Shape;3585;p21"/>
          <p:cNvSpPr txBox="1"/>
          <p:nvPr>
            <p:ph idx="1" type="subTitle"/>
          </p:nvPr>
        </p:nvSpPr>
        <p:spPr>
          <a:xfrm>
            <a:off x="722765" y="2278744"/>
            <a:ext cx="2550300" cy="3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3586" name="Google Shape;3586;p21"/>
          <p:cNvSpPr txBox="1"/>
          <p:nvPr>
            <p:ph idx="2" type="subTitle"/>
          </p:nvPr>
        </p:nvSpPr>
        <p:spPr>
          <a:xfrm>
            <a:off x="3306312" y="2278744"/>
            <a:ext cx="2550300" cy="3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3587" name="Google Shape;3587;p21"/>
          <p:cNvSpPr txBox="1"/>
          <p:nvPr>
            <p:ph idx="3" type="subTitle"/>
          </p:nvPr>
        </p:nvSpPr>
        <p:spPr>
          <a:xfrm>
            <a:off x="5889847" y="2278744"/>
            <a:ext cx="2550300" cy="3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3588" name="Google Shape;3588;p21"/>
          <p:cNvSpPr txBox="1"/>
          <p:nvPr>
            <p:ph idx="4" type="subTitle"/>
          </p:nvPr>
        </p:nvSpPr>
        <p:spPr>
          <a:xfrm>
            <a:off x="722750" y="2648919"/>
            <a:ext cx="25503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89" name="Google Shape;3589;p21"/>
          <p:cNvSpPr txBox="1"/>
          <p:nvPr>
            <p:ph idx="5" type="subTitle"/>
          </p:nvPr>
        </p:nvSpPr>
        <p:spPr>
          <a:xfrm>
            <a:off x="3306295" y="2649177"/>
            <a:ext cx="25503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0" name="Google Shape;3590;p21"/>
          <p:cNvSpPr txBox="1"/>
          <p:nvPr>
            <p:ph idx="6" type="subTitle"/>
          </p:nvPr>
        </p:nvSpPr>
        <p:spPr>
          <a:xfrm>
            <a:off x="5889827" y="2649177"/>
            <a:ext cx="25503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1" name="Google Shape;3591;p21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1">
    <p:spTree>
      <p:nvGrpSpPr>
        <p:cNvPr id="3592" name="Shape 3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3" name="Google Shape;3593;p22"/>
          <p:cNvSpPr txBox="1"/>
          <p:nvPr>
            <p:ph idx="1" type="subTitle"/>
          </p:nvPr>
        </p:nvSpPr>
        <p:spPr>
          <a:xfrm>
            <a:off x="2686051" y="1635452"/>
            <a:ext cx="28722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4" name="Google Shape;3594;p22"/>
          <p:cNvSpPr txBox="1"/>
          <p:nvPr>
            <p:ph idx="2" type="subTitle"/>
          </p:nvPr>
        </p:nvSpPr>
        <p:spPr>
          <a:xfrm>
            <a:off x="2686061" y="3231372"/>
            <a:ext cx="28722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5" name="Google Shape;3595;p22"/>
          <p:cNvSpPr txBox="1"/>
          <p:nvPr>
            <p:ph idx="3" type="subTitle"/>
          </p:nvPr>
        </p:nvSpPr>
        <p:spPr>
          <a:xfrm>
            <a:off x="5558220" y="1635450"/>
            <a:ext cx="28722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6" name="Google Shape;3596;p22"/>
          <p:cNvSpPr txBox="1"/>
          <p:nvPr>
            <p:ph idx="4" type="subTitle"/>
          </p:nvPr>
        </p:nvSpPr>
        <p:spPr>
          <a:xfrm>
            <a:off x="5558220" y="3231370"/>
            <a:ext cx="28722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7" name="Google Shape;3597;p22"/>
          <p:cNvSpPr txBox="1"/>
          <p:nvPr>
            <p:ph idx="5" type="subTitle"/>
          </p:nvPr>
        </p:nvSpPr>
        <p:spPr>
          <a:xfrm>
            <a:off x="2686050" y="2110777"/>
            <a:ext cx="2872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8" name="Google Shape;3598;p22"/>
          <p:cNvSpPr txBox="1"/>
          <p:nvPr>
            <p:ph idx="6" type="subTitle"/>
          </p:nvPr>
        </p:nvSpPr>
        <p:spPr>
          <a:xfrm>
            <a:off x="2686050" y="3706701"/>
            <a:ext cx="2872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9" name="Google Shape;3599;p22"/>
          <p:cNvSpPr txBox="1"/>
          <p:nvPr>
            <p:ph idx="7" type="subTitle"/>
          </p:nvPr>
        </p:nvSpPr>
        <p:spPr>
          <a:xfrm>
            <a:off x="5558221" y="2110775"/>
            <a:ext cx="2872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00" name="Google Shape;3600;p22"/>
          <p:cNvSpPr txBox="1"/>
          <p:nvPr>
            <p:ph idx="8" type="subTitle"/>
          </p:nvPr>
        </p:nvSpPr>
        <p:spPr>
          <a:xfrm>
            <a:off x="5558218" y="3706699"/>
            <a:ext cx="2872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01" name="Google Shape;3601;p22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grpSp>
        <p:nvGrpSpPr>
          <p:cNvPr id="3602" name="Google Shape;3602;p22"/>
          <p:cNvGrpSpPr/>
          <p:nvPr/>
        </p:nvGrpSpPr>
        <p:grpSpPr>
          <a:xfrm flipH="1" rot="10800000">
            <a:off x="-1376787" y="1167675"/>
            <a:ext cx="9036625" cy="5462925"/>
            <a:chOff x="-1554275" y="-744050"/>
            <a:chExt cx="9036625" cy="5462925"/>
          </a:xfrm>
        </p:grpSpPr>
        <p:sp>
          <p:nvSpPr>
            <p:cNvPr id="3603" name="Google Shape;3603;p22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05" name="Google Shape;3605;p22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3606" name="Google Shape;3606;p22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22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22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22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22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22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22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22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22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22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22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22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22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22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22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22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22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22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22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22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22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22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22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22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22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22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22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22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22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22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22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22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22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22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22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22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22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22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22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22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22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22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22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22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22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22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22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22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22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22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22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22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22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22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22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22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22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22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22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22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22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22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22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22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22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22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22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22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22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22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22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22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22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22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22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22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22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22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22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22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22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22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22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22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22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22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22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22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22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22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22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22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22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22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22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22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22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22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22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22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22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22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22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22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22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22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22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22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22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22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22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22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22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22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22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22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22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22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22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22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22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22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6">
    <p:spTree>
      <p:nvGrpSpPr>
        <p:cNvPr id="3728" name="Shape 3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9" name="Google Shape;3729;p23"/>
          <p:cNvGrpSpPr/>
          <p:nvPr/>
        </p:nvGrpSpPr>
        <p:grpSpPr>
          <a:xfrm flipH="1" rot="-4280205">
            <a:off x="2573480" y="3405268"/>
            <a:ext cx="9206047" cy="7198955"/>
            <a:chOff x="-3560675" y="-1695025"/>
            <a:chExt cx="9206200" cy="7199075"/>
          </a:xfrm>
        </p:grpSpPr>
        <p:sp>
          <p:nvSpPr>
            <p:cNvPr id="3730" name="Google Shape;3730;p23"/>
            <p:cNvSpPr/>
            <p:nvPr/>
          </p:nvSpPr>
          <p:spPr>
            <a:xfrm>
              <a:off x="3144700" y="1760900"/>
              <a:ext cx="49725" cy="38825"/>
            </a:xfrm>
            <a:custGeom>
              <a:rect b="b" l="l" r="r" t="t"/>
              <a:pathLst>
                <a:path extrusionOk="0" h="1553" w="1989">
                  <a:moveTo>
                    <a:pt x="1058" y="1"/>
                  </a:moveTo>
                  <a:cubicBezTo>
                    <a:pt x="1040" y="1"/>
                    <a:pt x="1022" y="2"/>
                    <a:pt x="1004" y="3"/>
                  </a:cubicBezTo>
                  <a:cubicBezTo>
                    <a:pt x="1" y="33"/>
                    <a:pt x="31" y="1553"/>
                    <a:pt x="1034" y="1553"/>
                  </a:cubicBezTo>
                  <a:cubicBezTo>
                    <a:pt x="1988" y="1523"/>
                    <a:pt x="1977" y="1"/>
                    <a:pt x="105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23"/>
            <p:cNvSpPr/>
            <p:nvPr/>
          </p:nvSpPr>
          <p:spPr>
            <a:xfrm>
              <a:off x="2791350" y="1538300"/>
              <a:ext cx="49950" cy="38775"/>
            </a:xfrm>
            <a:custGeom>
              <a:rect b="b" l="l" r="r" t="t"/>
              <a:pathLst>
                <a:path extrusionOk="0" h="1551" w="1998">
                  <a:moveTo>
                    <a:pt x="1002" y="0"/>
                  </a:moveTo>
                  <a:cubicBezTo>
                    <a:pt x="993" y="0"/>
                    <a:pt x="983" y="0"/>
                    <a:pt x="973" y="1"/>
                  </a:cubicBezTo>
                  <a:cubicBezTo>
                    <a:pt x="1" y="31"/>
                    <a:pt x="31" y="1551"/>
                    <a:pt x="1034" y="1551"/>
                  </a:cubicBezTo>
                  <a:cubicBezTo>
                    <a:pt x="1997" y="1521"/>
                    <a:pt x="1977" y="0"/>
                    <a:pt x="10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23"/>
            <p:cNvSpPr/>
            <p:nvPr/>
          </p:nvSpPr>
          <p:spPr>
            <a:xfrm>
              <a:off x="3881050" y="912150"/>
              <a:ext cx="50175" cy="39550"/>
            </a:xfrm>
            <a:custGeom>
              <a:rect b="b" l="l" r="r" t="t"/>
              <a:pathLst>
                <a:path extrusionOk="0" h="1582" w="2007">
                  <a:moveTo>
                    <a:pt x="973" y="1"/>
                  </a:moveTo>
                  <a:cubicBezTo>
                    <a:pt x="0" y="62"/>
                    <a:pt x="30" y="1581"/>
                    <a:pt x="1033" y="1581"/>
                  </a:cubicBezTo>
                  <a:cubicBezTo>
                    <a:pt x="2006" y="1521"/>
                    <a:pt x="1976" y="1"/>
                    <a:pt x="97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33" name="Google Shape;3733;p23"/>
            <p:cNvGrpSpPr/>
            <p:nvPr/>
          </p:nvGrpSpPr>
          <p:grpSpPr>
            <a:xfrm>
              <a:off x="-3560675" y="-1695025"/>
              <a:ext cx="9206200" cy="7199075"/>
              <a:chOff x="-3560675" y="-1695025"/>
              <a:chExt cx="9206200" cy="7199075"/>
            </a:xfrm>
          </p:grpSpPr>
          <p:sp>
            <p:nvSpPr>
              <p:cNvPr id="3734" name="Google Shape;3734;p23"/>
              <p:cNvSpPr/>
              <p:nvPr/>
            </p:nvSpPr>
            <p:spPr>
              <a:xfrm>
                <a:off x="3584675" y="-201850"/>
                <a:ext cx="50175" cy="38800"/>
              </a:xfrm>
              <a:custGeom>
                <a:rect b="b" l="l" r="r" t="t"/>
                <a:pathLst>
                  <a:path extrusionOk="0" h="1552" w="2007">
                    <a:moveTo>
                      <a:pt x="973" y="1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1"/>
                      <a:pt x="1976" y="1"/>
                      <a:pt x="9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23"/>
              <p:cNvSpPr/>
              <p:nvPr/>
            </p:nvSpPr>
            <p:spPr>
              <a:xfrm>
                <a:off x="4071775" y="186450"/>
                <a:ext cx="49925" cy="39550"/>
              </a:xfrm>
              <a:custGeom>
                <a:rect b="b" l="l" r="r" t="t"/>
                <a:pathLst>
                  <a:path extrusionOk="0" h="1582" w="1997">
                    <a:moveTo>
                      <a:pt x="1032" y="1"/>
                    </a:moveTo>
                    <a:cubicBezTo>
                      <a:pt x="1023" y="1"/>
                      <a:pt x="1013" y="1"/>
                      <a:pt x="1003" y="1"/>
                    </a:cubicBezTo>
                    <a:cubicBezTo>
                      <a:pt x="0" y="62"/>
                      <a:pt x="31" y="1582"/>
                      <a:pt x="1034" y="1582"/>
                    </a:cubicBezTo>
                    <a:cubicBezTo>
                      <a:pt x="1997" y="1491"/>
                      <a:pt x="1977" y="1"/>
                      <a:pt x="103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23"/>
              <p:cNvSpPr/>
              <p:nvPr/>
            </p:nvSpPr>
            <p:spPr>
              <a:xfrm>
                <a:off x="4755675" y="-352300"/>
                <a:ext cx="50175" cy="39550"/>
              </a:xfrm>
              <a:custGeom>
                <a:rect b="b" l="l" r="r" t="t"/>
                <a:pathLst>
                  <a:path extrusionOk="0" h="1582" w="2007">
                    <a:moveTo>
                      <a:pt x="1004" y="1"/>
                    </a:moveTo>
                    <a:cubicBezTo>
                      <a:pt x="0" y="61"/>
                      <a:pt x="31" y="1581"/>
                      <a:pt x="1034" y="1581"/>
                    </a:cubicBezTo>
                    <a:cubicBezTo>
                      <a:pt x="2007" y="1520"/>
                      <a:pt x="1976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23"/>
              <p:cNvSpPr/>
              <p:nvPr/>
            </p:nvSpPr>
            <p:spPr>
              <a:xfrm>
                <a:off x="5595350" y="406075"/>
                <a:ext cx="50175" cy="38775"/>
              </a:xfrm>
              <a:custGeom>
                <a:rect b="b" l="l" r="r" t="t"/>
                <a:pathLst>
                  <a:path extrusionOk="0" h="1551" w="2007">
                    <a:moveTo>
                      <a:pt x="1004" y="0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0"/>
                      <a:pt x="1976" y="0"/>
                      <a:pt x="100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23"/>
              <p:cNvSpPr/>
              <p:nvPr/>
            </p:nvSpPr>
            <p:spPr>
              <a:xfrm>
                <a:off x="1941075" y="5468575"/>
                <a:ext cx="50675" cy="35475"/>
              </a:xfrm>
              <a:custGeom>
                <a:rect b="b" l="l" r="r" t="t"/>
                <a:pathLst>
                  <a:path extrusionOk="0" h="1419" w="2027">
                    <a:moveTo>
                      <a:pt x="1041" y="0"/>
                    </a:moveTo>
                    <a:cubicBezTo>
                      <a:pt x="495" y="0"/>
                      <a:pt x="1" y="690"/>
                      <a:pt x="516" y="1181"/>
                    </a:cubicBezTo>
                    <a:cubicBezTo>
                      <a:pt x="669" y="1349"/>
                      <a:pt x="844" y="1419"/>
                      <a:pt x="1014" y="1419"/>
                    </a:cubicBezTo>
                    <a:cubicBezTo>
                      <a:pt x="1551" y="1419"/>
                      <a:pt x="2027" y="717"/>
                      <a:pt x="1519" y="208"/>
                    </a:cubicBezTo>
                    <a:cubicBezTo>
                      <a:pt x="1372" y="62"/>
                      <a:pt x="1204" y="0"/>
                      <a:pt x="10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39" name="Google Shape;3739;p23"/>
              <p:cNvGrpSpPr/>
              <p:nvPr/>
            </p:nvGrpSpPr>
            <p:grpSpPr>
              <a:xfrm>
                <a:off x="-3560675" y="-1695025"/>
                <a:ext cx="9184925" cy="7184775"/>
                <a:chOff x="-3560675" y="-1695025"/>
                <a:chExt cx="9184925" cy="7184775"/>
              </a:xfrm>
            </p:grpSpPr>
            <p:sp>
              <p:nvSpPr>
                <p:cNvPr id="3740" name="Google Shape;3740;p23"/>
                <p:cNvSpPr/>
                <p:nvPr/>
              </p:nvSpPr>
              <p:spPr>
                <a:xfrm>
                  <a:off x="-1101575" y="-1682675"/>
                  <a:ext cx="6725825" cy="4350200"/>
                </a:xfrm>
                <a:custGeom>
                  <a:rect b="b" l="l" r="r" t="t"/>
                  <a:pathLst>
                    <a:path extrusionOk="0" h="174008" w="269033">
                      <a:moveTo>
                        <a:pt x="59302" y="540"/>
                      </a:moveTo>
                      <a:lnTo>
                        <a:pt x="70458" y="37653"/>
                      </a:lnTo>
                      <a:lnTo>
                        <a:pt x="70458" y="37653"/>
                      </a:lnTo>
                      <a:lnTo>
                        <a:pt x="20365" y="22790"/>
                      </a:lnTo>
                      <a:lnTo>
                        <a:pt x="59302" y="540"/>
                      </a:lnTo>
                      <a:close/>
                      <a:moveTo>
                        <a:pt x="103984" y="31635"/>
                      </a:moveTo>
                      <a:lnTo>
                        <a:pt x="93984" y="45769"/>
                      </a:lnTo>
                      <a:cubicBezTo>
                        <a:pt x="93893" y="45860"/>
                        <a:pt x="93953" y="45981"/>
                        <a:pt x="94014" y="46042"/>
                      </a:cubicBezTo>
                      <a:lnTo>
                        <a:pt x="94045" y="46073"/>
                      </a:lnTo>
                      <a:lnTo>
                        <a:pt x="91036" y="54431"/>
                      </a:lnTo>
                      <a:lnTo>
                        <a:pt x="71066" y="38170"/>
                      </a:lnTo>
                      <a:lnTo>
                        <a:pt x="103984" y="31635"/>
                      </a:lnTo>
                      <a:close/>
                      <a:moveTo>
                        <a:pt x="129516" y="12334"/>
                      </a:moveTo>
                      <a:lnTo>
                        <a:pt x="116446" y="58048"/>
                      </a:lnTo>
                      <a:lnTo>
                        <a:pt x="94409" y="45921"/>
                      </a:lnTo>
                      <a:lnTo>
                        <a:pt x="129516" y="12334"/>
                      </a:lnTo>
                      <a:close/>
                      <a:moveTo>
                        <a:pt x="49363" y="35221"/>
                      </a:moveTo>
                      <a:lnTo>
                        <a:pt x="70640" y="38170"/>
                      </a:lnTo>
                      <a:lnTo>
                        <a:pt x="70640" y="38322"/>
                      </a:lnTo>
                      <a:lnTo>
                        <a:pt x="87054" y="64401"/>
                      </a:lnTo>
                      <a:lnTo>
                        <a:pt x="87054" y="64401"/>
                      </a:lnTo>
                      <a:lnTo>
                        <a:pt x="49363" y="35221"/>
                      </a:lnTo>
                      <a:close/>
                      <a:moveTo>
                        <a:pt x="71643" y="39142"/>
                      </a:moveTo>
                      <a:lnTo>
                        <a:pt x="90975" y="54796"/>
                      </a:lnTo>
                      <a:lnTo>
                        <a:pt x="87510" y="64401"/>
                      </a:lnTo>
                      <a:lnTo>
                        <a:pt x="71643" y="39142"/>
                      </a:lnTo>
                      <a:close/>
                      <a:moveTo>
                        <a:pt x="49454" y="35799"/>
                      </a:moveTo>
                      <a:lnTo>
                        <a:pt x="86689" y="64644"/>
                      </a:lnTo>
                      <a:lnTo>
                        <a:pt x="62707" y="60511"/>
                      </a:lnTo>
                      <a:lnTo>
                        <a:pt x="62707" y="60359"/>
                      </a:lnTo>
                      <a:lnTo>
                        <a:pt x="49454" y="35799"/>
                      </a:lnTo>
                      <a:close/>
                      <a:moveTo>
                        <a:pt x="20335" y="23185"/>
                      </a:moveTo>
                      <a:lnTo>
                        <a:pt x="68786" y="37531"/>
                      </a:lnTo>
                      <a:lnTo>
                        <a:pt x="48846" y="34765"/>
                      </a:lnTo>
                      <a:lnTo>
                        <a:pt x="48755" y="34765"/>
                      </a:lnTo>
                      <a:lnTo>
                        <a:pt x="48634" y="34644"/>
                      </a:lnTo>
                      <a:cubicBezTo>
                        <a:pt x="48608" y="34618"/>
                        <a:pt x="48571" y="34609"/>
                        <a:pt x="48533" y="34609"/>
                      </a:cubicBezTo>
                      <a:cubicBezTo>
                        <a:pt x="48481" y="34609"/>
                        <a:pt x="48425" y="34626"/>
                        <a:pt x="48390" y="34644"/>
                      </a:cubicBezTo>
                      <a:lnTo>
                        <a:pt x="15593" y="66985"/>
                      </a:lnTo>
                      <a:lnTo>
                        <a:pt x="20335" y="23185"/>
                      </a:lnTo>
                      <a:close/>
                      <a:moveTo>
                        <a:pt x="91248" y="55039"/>
                      </a:moveTo>
                      <a:lnTo>
                        <a:pt x="111583" y="71514"/>
                      </a:lnTo>
                      <a:lnTo>
                        <a:pt x="87753" y="64827"/>
                      </a:lnTo>
                      <a:lnTo>
                        <a:pt x="91248" y="55039"/>
                      </a:lnTo>
                      <a:close/>
                      <a:moveTo>
                        <a:pt x="94349" y="46346"/>
                      </a:moveTo>
                      <a:lnTo>
                        <a:pt x="116325" y="58444"/>
                      </a:lnTo>
                      <a:lnTo>
                        <a:pt x="112525" y="71787"/>
                      </a:lnTo>
                      <a:lnTo>
                        <a:pt x="91400" y="54675"/>
                      </a:lnTo>
                      <a:lnTo>
                        <a:pt x="94349" y="46346"/>
                      </a:lnTo>
                      <a:close/>
                      <a:moveTo>
                        <a:pt x="129820" y="12759"/>
                      </a:moveTo>
                      <a:lnTo>
                        <a:pt x="150672" y="76863"/>
                      </a:lnTo>
                      <a:lnTo>
                        <a:pt x="116781" y="58231"/>
                      </a:lnTo>
                      <a:lnTo>
                        <a:pt x="129820" y="12759"/>
                      </a:lnTo>
                      <a:close/>
                      <a:moveTo>
                        <a:pt x="130216" y="12729"/>
                      </a:moveTo>
                      <a:lnTo>
                        <a:pt x="172557" y="68201"/>
                      </a:lnTo>
                      <a:lnTo>
                        <a:pt x="153286" y="78262"/>
                      </a:lnTo>
                      <a:lnTo>
                        <a:pt x="151158" y="77137"/>
                      </a:lnTo>
                      <a:lnTo>
                        <a:pt x="130216" y="12729"/>
                      </a:lnTo>
                      <a:close/>
                      <a:moveTo>
                        <a:pt x="151341" y="77684"/>
                      </a:moveTo>
                      <a:lnTo>
                        <a:pt x="152921" y="78535"/>
                      </a:lnTo>
                      <a:lnTo>
                        <a:pt x="151797" y="79113"/>
                      </a:lnTo>
                      <a:lnTo>
                        <a:pt x="151341" y="77684"/>
                      </a:lnTo>
                      <a:close/>
                      <a:moveTo>
                        <a:pt x="87753" y="65191"/>
                      </a:moveTo>
                      <a:lnTo>
                        <a:pt x="111796" y="71970"/>
                      </a:lnTo>
                      <a:lnTo>
                        <a:pt x="88421" y="81423"/>
                      </a:lnTo>
                      <a:lnTo>
                        <a:pt x="87753" y="65191"/>
                      </a:lnTo>
                      <a:close/>
                      <a:moveTo>
                        <a:pt x="63315" y="61027"/>
                      </a:moveTo>
                      <a:lnTo>
                        <a:pt x="87358" y="65131"/>
                      </a:lnTo>
                      <a:lnTo>
                        <a:pt x="88057" y="81575"/>
                      </a:lnTo>
                      <a:lnTo>
                        <a:pt x="87327" y="81848"/>
                      </a:lnTo>
                      <a:lnTo>
                        <a:pt x="63315" y="61027"/>
                      </a:lnTo>
                      <a:close/>
                      <a:moveTo>
                        <a:pt x="88087" y="81939"/>
                      </a:moveTo>
                      <a:lnTo>
                        <a:pt x="88118" y="82487"/>
                      </a:lnTo>
                      <a:lnTo>
                        <a:pt x="87722" y="82152"/>
                      </a:lnTo>
                      <a:lnTo>
                        <a:pt x="88087" y="81939"/>
                      </a:lnTo>
                      <a:close/>
                      <a:moveTo>
                        <a:pt x="62494" y="60723"/>
                      </a:moveTo>
                      <a:cubicBezTo>
                        <a:pt x="62494" y="60754"/>
                        <a:pt x="62524" y="60814"/>
                        <a:pt x="62555" y="60875"/>
                      </a:cubicBezTo>
                      <a:lnTo>
                        <a:pt x="86993" y="82031"/>
                      </a:lnTo>
                      <a:lnTo>
                        <a:pt x="83801" y="83338"/>
                      </a:lnTo>
                      <a:lnTo>
                        <a:pt x="44895" y="70359"/>
                      </a:lnTo>
                      <a:lnTo>
                        <a:pt x="62494" y="60723"/>
                      </a:lnTo>
                      <a:close/>
                      <a:moveTo>
                        <a:pt x="87297" y="82304"/>
                      </a:moveTo>
                      <a:lnTo>
                        <a:pt x="88118" y="83003"/>
                      </a:lnTo>
                      <a:lnTo>
                        <a:pt x="88209" y="84797"/>
                      </a:lnTo>
                      <a:lnTo>
                        <a:pt x="88209" y="84797"/>
                      </a:lnTo>
                      <a:lnTo>
                        <a:pt x="84318" y="83520"/>
                      </a:lnTo>
                      <a:lnTo>
                        <a:pt x="87297" y="82304"/>
                      </a:lnTo>
                      <a:close/>
                      <a:moveTo>
                        <a:pt x="88543" y="83368"/>
                      </a:moveTo>
                      <a:lnTo>
                        <a:pt x="91431" y="85860"/>
                      </a:lnTo>
                      <a:lnTo>
                        <a:pt x="88604" y="84918"/>
                      </a:lnTo>
                      <a:lnTo>
                        <a:pt x="88543" y="83368"/>
                      </a:lnTo>
                      <a:close/>
                      <a:moveTo>
                        <a:pt x="45229" y="70906"/>
                      </a:moveTo>
                      <a:lnTo>
                        <a:pt x="83193" y="83550"/>
                      </a:lnTo>
                      <a:lnTo>
                        <a:pt x="62403" y="91940"/>
                      </a:lnTo>
                      <a:lnTo>
                        <a:pt x="45229" y="70906"/>
                      </a:lnTo>
                      <a:close/>
                      <a:moveTo>
                        <a:pt x="116659" y="58626"/>
                      </a:moveTo>
                      <a:lnTo>
                        <a:pt x="150824" y="77380"/>
                      </a:lnTo>
                      <a:lnTo>
                        <a:pt x="151432" y="79265"/>
                      </a:lnTo>
                      <a:lnTo>
                        <a:pt x="120641" y="95313"/>
                      </a:lnTo>
                      <a:cubicBezTo>
                        <a:pt x="120580" y="95374"/>
                        <a:pt x="120550" y="95435"/>
                        <a:pt x="120550" y="95526"/>
                      </a:cubicBezTo>
                      <a:lnTo>
                        <a:pt x="120550" y="95557"/>
                      </a:lnTo>
                      <a:cubicBezTo>
                        <a:pt x="120550" y="95557"/>
                        <a:pt x="120489" y="95526"/>
                        <a:pt x="120459" y="95526"/>
                      </a:cubicBezTo>
                      <a:lnTo>
                        <a:pt x="92343" y="86164"/>
                      </a:lnTo>
                      <a:lnTo>
                        <a:pt x="88513" y="82821"/>
                      </a:lnTo>
                      <a:lnTo>
                        <a:pt x="88482" y="81818"/>
                      </a:lnTo>
                      <a:lnTo>
                        <a:pt x="112404" y="72122"/>
                      </a:lnTo>
                      <a:lnTo>
                        <a:pt x="112586" y="72152"/>
                      </a:lnTo>
                      <a:cubicBezTo>
                        <a:pt x="112608" y="72157"/>
                        <a:pt x="112629" y="72160"/>
                        <a:pt x="112650" y="72160"/>
                      </a:cubicBezTo>
                      <a:cubicBezTo>
                        <a:pt x="112747" y="72160"/>
                        <a:pt x="112829" y="72105"/>
                        <a:pt x="112829" y="72030"/>
                      </a:cubicBezTo>
                      <a:lnTo>
                        <a:pt x="116659" y="58626"/>
                      </a:lnTo>
                      <a:close/>
                      <a:moveTo>
                        <a:pt x="151553" y="79660"/>
                      </a:moveTo>
                      <a:lnTo>
                        <a:pt x="158088" y="99721"/>
                      </a:lnTo>
                      <a:lnTo>
                        <a:pt x="158088" y="99721"/>
                      </a:lnTo>
                      <a:lnTo>
                        <a:pt x="121370" y="95435"/>
                      </a:lnTo>
                      <a:lnTo>
                        <a:pt x="151553" y="79660"/>
                      </a:lnTo>
                      <a:close/>
                      <a:moveTo>
                        <a:pt x="172770" y="68535"/>
                      </a:moveTo>
                      <a:lnTo>
                        <a:pt x="199670" y="103855"/>
                      </a:lnTo>
                      <a:lnTo>
                        <a:pt x="153711" y="78535"/>
                      </a:lnTo>
                      <a:lnTo>
                        <a:pt x="172770" y="68535"/>
                      </a:lnTo>
                      <a:close/>
                      <a:moveTo>
                        <a:pt x="83771" y="83702"/>
                      </a:moveTo>
                      <a:lnTo>
                        <a:pt x="88209" y="85192"/>
                      </a:lnTo>
                      <a:lnTo>
                        <a:pt x="89181" y="107988"/>
                      </a:lnTo>
                      <a:lnTo>
                        <a:pt x="64135" y="108657"/>
                      </a:lnTo>
                      <a:lnTo>
                        <a:pt x="62646" y="92304"/>
                      </a:lnTo>
                      <a:lnTo>
                        <a:pt x="83771" y="83702"/>
                      </a:lnTo>
                      <a:close/>
                      <a:moveTo>
                        <a:pt x="93102" y="86863"/>
                      </a:moveTo>
                      <a:lnTo>
                        <a:pt x="120276" y="95891"/>
                      </a:lnTo>
                      <a:lnTo>
                        <a:pt x="124744" y="114250"/>
                      </a:lnTo>
                      <a:lnTo>
                        <a:pt x="93102" y="86863"/>
                      </a:lnTo>
                      <a:close/>
                      <a:moveTo>
                        <a:pt x="15654" y="68261"/>
                      </a:moveTo>
                      <a:lnTo>
                        <a:pt x="44469" y="70480"/>
                      </a:lnTo>
                      <a:cubicBezTo>
                        <a:pt x="44469" y="70511"/>
                        <a:pt x="44469" y="70541"/>
                        <a:pt x="44500" y="70602"/>
                      </a:cubicBezTo>
                      <a:lnTo>
                        <a:pt x="62038" y="92092"/>
                      </a:lnTo>
                      <a:lnTo>
                        <a:pt x="8724" y="114311"/>
                      </a:lnTo>
                      <a:lnTo>
                        <a:pt x="15654" y="68261"/>
                      </a:lnTo>
                      <a:close/>
                      <a:moveTo>
                        <a:pt x="88634" y="85344"/>
                      </a:moveTo>
                      <a:lnTo>
                        <a:pt x="92160" y="86529"/>
                      </a:lnTo>
                      <a:lnTo>
                        <a:pt x="124805" y="114797"/>
                      </a:lnTo>
                      <a:lnTo>
                        <a:pt x="109364" y="128323"/>
                      </a:lnTo>
                      <a:lnTo>
                        <a:pt x="89607" y="108262"/>
                      </a:lnTo>
                      <a:lnTo>
                        <a:pt x="89607" y="108171"/>
                      </a:lnTo>
                      <a:lnTo>
                        <a:pt x="88634" y="85344"/>
                      </a:lnTo>
                      <a:close/>
                      <a:moveTo>
                        <a:pt x="63132" y="109417"/>
                      </a:moveTo>
                      <a:lnTo>
                        <a:pt x="42706" y="137624"/>
                      </a:lnTo>
                      <a:lnTo>
                        <a:pt x="9180" y="115101"/>
                      </a:lnTo>
                      <a:lnTo>
                        <a:pt x="63132" y="109417"/>
                      </a:lnTo>
                      <a:close/>
                      <a:moveTo>
                        <a:pt x="158636" y="100146"/>
                      </a:moveTo>
                      <a:lnTo>
                        <a:pt x="200126" y="105010"/>
                      </a:lnTo>
                      <a:lnTo>
                        <a:pt x="171067" y="138445"/>
                      </a:lnTo>
                      <a:lnTo>
                        <a:pt x="171067" y="138384"/>
                      </a:lnTo>
                      <a:lnTo>
                        <a:pt x="158636" y="100146"/>
                      </a:lnTo>
                      <a:close/>
                      <a:moveTo>
                        <a:pt x="62251" y="92456"/>
                      </a:moveTo>
                      <a:lnTo>
                        <a:pt x="63771" y="108931"/>
                      </a:lnTo>
                      <a:lnTo>
                        <a:pt x="63771" y="108961"/>
                      </a:lnTo>
                      <a:cubicBezTo>
                        <a:pt x="63801" y="109052"/>
                        <a:pt x="63892" y="109113"/>
                        <a:pt x="63953" y="109113"/>
                      </a:cubicBezTo>
                      <a:lnTo>
                        <a:pt x="89090" y="108444"/>
                      </a:lnTo>
                      <a:lnTo>
                        <a:pt x="44956" y="139144"/>
                      </a:lnTo>
                      <a:lnTo>
                        <a:pt x="43071" y="137837"/>
                      </a:lnTo>
                      <a:lnTo>
                        <a:pt x="63710" y="109326"/>
                      </a:lnTo>
                      <a:cubicBezTo>
                        <a:pt x="63740" y="109235"/>
                        <a:pt x="63740" y="109174"/>
                        <a:pt x="63710" y="109083"/>
                      </a:cubicBezTo>
                      <a:cubicBezTo>
                        <a:pt x="63649" y="109022"/>
                        <a:pt x="63588" y="108961"/>
                        <a:pt x="63497" y="108961"/>
                      </a:cubicBezTo>
                      <a:lnTo>
                        <a:pt x="8663" y="114736"/>
                      </a:lnTo>
                      <a:lnTo>
                        <a:pt x="62251" y="92456"/>
                      </a:lnTo>
                      <a:close/>
                      <a:moveTo>
                        <a:pt x="156812" y="129721"/>
                      </a:moveTo>
                      <a:lnTo>
                        <a:pt x="170794" y="138597"/>
                      </a:lnTo>
                      <a:lnTo>
                        <a:pt x="133377" y="150694"/>
                      </a:lnTo>
                      <a:lnTo>
                        <a:pt x="133377" y="150694"/>
                      </a:lnTo>
                      <a:lnTo>
                        <a:pt x="156812" y="129721"/>
                      </a:lnTo>
                      <a:close/>
                      <a:moveTo>
                        <a:pt x="120611" y="95678"/>
                      </a:moveTo>
                      <a:lnTo>
                        <a:pt x="120611" y="95678"/>
                      </a:lnTo>
                      <a:cubicBezTo>
                        <a:pt x="120641" y="95709"/>
                        <a:pt x="120702" y="95709"/>
                        <a:pt x="120732" y="95709"/>
                      </a:cubicBezTo>
                      <a:lnTo>
                        <a:pt x="158240" y="100116"/>
                      </a:lnTo>
                      <a:lnTo>
                        <a:pt x="170551" y="137989"/>
                      </a:lnTo>
                      <a:lnTo>
                        <a:pt x="156903" y="129296"/>
                      </a:lnTo>
                      <a:cubicBezTo>
                        <a:pt x="156865" y="129283"/>
                        <a:pt x="156833" y="129276"/>
                        <a:pt x="156801" y="129276"/>
                      </a:cubicBezTo>
                      <a:cubicBezTo>
                        <a:pt x="156756" y="129276"/>
                        <a:pt x="156713" y="129291"/>
                        <a:pt x="156660" y="129326"/>
                      </a:cubicBezTo>
                      <a:lnTo>
                        <a:pt x="132465" y="150998"/>
                      </a:lnTo>
                      <a:lnTo>
                        <a:pt x="132191" y="151059"/>
                      </a:lnTo>
                      <a:lnTo>
                        <a:pt x="125352" y="114827"/>
                      </a:lnTo>
                      <a:cubicBezTo>
                        <a:pt x="125352" y="114767"/>
                        <a:pt x="125322" y="114736"/>
                        <a:pt x="125291" y="114706"/>
                      </a:cubicBezTo>
                      <a:lnTo>
                        <a:pt x="125200" y="114675"/>
                      </a:lnTo>
                      <a:lnTo>
                        <a:pt x="120611" y="95678"/>
                      </a:lnTo>
                      <a:close/>
                      <a:moveTo>
                        <a:pt x="125018" y="115101"/>
                      </a:moveTo>
                      <a:lnTo>
                        <a:pt x="131827" y="151120"/>
                      </a:lnTo>
                      <a:lnTo>
                        <a:pt x="131827" y="151120"/>
                      </a:lnTo>
                      <a:lnTo>
                        <a:pt x="109638" y="128627"/>
                      </a:lnTo>
                      <a:lnTo>
                        <a:pt x="125018" y="115101"/>
                      </a:lnTo>
                      <a:close/>
                      <a:moveTo>
                        <a:pt x="89425" y="108627"/>
                      </a:moveTo>
                      <a:lnTo>
                        <a:pt x="109060" y="128566"/>
                      </a:lnTo>
                      <a:lnTo>
                        <a:pt x="81157" y="153035"/>
                      </a:lnTo>
                      <a:lnTo>
                        <a:pt x="45260" y="139387"/>
                      </a:lnTo>
                      <a:lnTo>
                        <a:pt x="89425" y="108627"/>
                      </a:lnTo>
                      <a:close/>
                      <a:moveTo>
                        <a:pt x="42828" y="138110"/>
                      </a:moveTo>
                      <a:lnTo>
                        <a:pt x="44895" y="139478"/>
                      </a:lnTo>
                      <a:cubicBezTo>
                        <a:pt x="44925" y="139509"/>
                        <a:pt x="44956" y="139509"/>
                        <a:pt x="45047" y="139509"/>
                      </a:cubicBezTo>
                      <a:lnTo>
                        <a:pt x="45047" y="139661"/>
                      </a:lnTo>
                      <a:lnTo>
                        <a:pt x="58877" y="164342"/>
                      </a:lnTo>
                      <a:lnTo>
                        <a:pt x="17265" y="173491"/>
                      </a:lnTo>
                      <a:lnTo>
                        <a:pt x="17265" y="173491"/>
                      </a:lnTo>
                      <a:lnTo>
                        <a:pt x="42828" y="138110"/>
                      </a:lnTo>
                      <a:close/>
                      <a:moveTo>
                        <a:pt x="59359" y="1"/>
                      </a:moveTo>
                      <a:cubicBezTo>
                        <a:pt x="59333" y="1"/>
                        <a:pt x="59302" y="8"/>
                        <a:pt x="59272" y="23"/>
                      </a:cubicBezTo>
                      <a:lnTo>
                        <a:pt x="20365" y="22334"/>
                      </a:lnTo>
                      <a:lnTo>
                        <a:pt x="19241" y="2850"/>
                      </a:lnTo>
                      <a:cubicBezTo>
                        <a:pt x="19241" y="2789"/>
                        <a:pt x="19150" y="2698"/>
                        <a:pt x="19089" y="2668"/>
                      </a:cubicBezTo>
                      <a:cubicBezTo>
                        <a:pt x="19068" y="2654"/>
                        <a:pt x="19048" y="2648"/>
                        <a:pt x="19028" y="2648"/>
                      </a:cubicBezTo>
                      <a:cubicBezTo>
                        <a:pt x="18958" y="2648"/>
                        <a:pt x="18893" y="2719"/>
                        <a:pt x="18846" y="2789"/>
                      </a:cubicBezTo>
                      <a:lnTo>
                        <a:pt x="61" y="42000"/>
                      </a:lnTo>
                      <a:cubicBezTo>
                        <a:pt x="0" y="42091"/>
                        <a:pt x="61" y="42212"/>
                        <a:pt x="122" y="42243"/>
                      </a:cubicBezTo>
                      <a:cubicBezTo>
                        <a:pt x="149" y="42261"/>
                        <a:pt x="175" y="42268"/>
                        <a:pt x="202" y="42268"/>
                      </a:cubicBezTo>
                      <a:cubicBezTo>
                        <a:pt x="267" y="42268"/>
                        <a:pt x="331" y="42225"/>
                        <a:pt x="396" y="42182"/>
                      </a:cubicBezTo>
                      <a:lnTo>
                        <a:pt x="18846" y="3640"/>
                      </a:lnTo>
                      <a:lnTo>
                        <a:pt x="19970" y="22729"/>
                      </a:lnTo>
                      <a:cubicBezTo>
                        <a:pt x="19970" y="22790"/>
                        <a:pt x="20001" y="22850"/>
                        <a:pt x="20031" y="22881"/>
                      </a:cubicBezTo>
                      <a:cubicBezTo>
                        <a:pt x="20001" y="22911"/>
                        <a:pt x="20001" y="22942"/>
                        <a:pt x="20001" y="23002"/>
                      </a:cubicBezTo>
                      <a:lnTo>
                        <a:pt x="15168" y="67502"/>
                      </a:lnTo>
                      <a:cubicBezTo>
                        <a:pt x="15168" y="67593"/>
                        <a:pt x="15198" y="67653"/>
                        <a:pt x="15289" y="67714"/>
                      </a:cubicBezTo>
                      <a:cubicBezTo>
                        <a:pt x="15312" y="67725"/>
                        <a:pt x="15338" y="67732"/>
                        <a:pt x="15365" y="67732"/>
                      </a:cubicBezTo>
                      <a:cubicBezTo>
                        <a:pt x="15413" y="67732"/>
                        <a:pt x="15464" y="67711"/>
                        <a:pt x="15502" y="67653"/>
                      </a:cubicBezTo>
                      <a:lnTo>
                        <a:pt x="48542" y="35069"/>
                      </a:lnTo>
                      <a:lnTo>
                        <a:pt x="48694" y="35191"/>
                      </a:lnTo>
                      <a:lnTo>
                        <a:pt x="62251" y="60359"/>
                      </a:lnTo>
                      <a:lnTo>
                        <a:pt x="44560" y="70085"/>
                      </a:lnTo>
                      <a:lnTo>
                        <a:pt x="15502" y="67897"/>
                      </a:lnTo>
                      <a:cubicBezTo>
                        <a:pt x="15411" y="67897"/>
                        <a:pt x="15320" y="67988"/>
                        <a:pt x="15320" y="68049"/>
                      </a:cubicBezTo>
                      <a:lnTo>
                        <a:pt x="8298" y="114645"/>
                      </a:lnTo>
                      <a:cubicBezTo>
                        <a:pt x="8298" y="114706"/>
                        <a:pt x="8298" y="114797"/>
                        <a:pt x="8359" y="114827"/>
                      </a:cubicBezTo>
                      <a:cubicBezTo>
                        <a:pt x="8420" y="114858"/>
                        <a:pt x="8450" y="114858"/>
                        <a:pt x="8481" y="114858"/>
                      </a:cubicBezTo>
                      <a:cubicBezTo>
                        <a:pt x="8481" y="114888"/>
                        <a:pt x="8450" y="114888"/>
                        <a:pt x="8450" y="114949"/>
                      </a:cubicBezTo>
                      <a:cubicBezTo>
                        <a:pt x="8450" y="115010"/>
                        <a:pt x="8450" y="115101"/>
                        <a:pt x="8511" y="115162"/>
                      </a:cubicBezTo>
                      <a:lnTo>
                        <a:pt x="42524" y="137958"/>
                      </a:lnTo>
                      <a:lnTo>
                        <a:pt x="16657" y="173704"/>
                      </a:lnTo>
                      <a:cubicBezTo>
                        <a:pt x="16627" y="173795"/>
                        <a:pt x="16627" y="173856"/>
                        <a:pt x="16657" y="173947"/>
                      </a:cubicBezTo>
                      <a:cubicBezTo>
                        <a:pt x="16688" y="174008"/>
                        <a:pt x="16779" y="174008"/>
                        <a:pt x="16809" y="174008"/>
                      </a:cubicBezTo>
                      <a:lnTo>
                        <a:pt x="16840" y="174008"/>
                      </a:lnTo>
                      <a:lnTo>
                        <a:pt x="59211" y="164707"/>
                      </a:lnTo>
                      <a:cubicBezTo>
                        <a:pt x="59302" y="164707"/>
                        <a:pt x="59333" y="164676"/>
                        <a:pt x="59363" y="164585"/>
                      </a:cubicBezTo>
                      <a:cubicBezTo>
                        <a:pt x="59394" y="164555"/>
                        <a:pt x="59363" y="164463"/>
                        <a:pt x="59363" y="164403"/>
                      </a:cubicBezTo>
                      <a:lnTo>
                        <a:pt x="45685" y="139965"/>
                      </a:lnTo>
                      <a:lnTo>
                        <a:pt x="81218" y="153460"/>
                      </a:lnTo>
                      <a:cubicBezTo>
                        <a:pt x="81236" y="153469"/>
                        <a:pt x="81256" y="153473"/>
                        <a:pt x="81277" y="153473"/>
                      </a:cubicBezTo>
                      <a:cubicBezTo>
                        <a:pt x="81327" y="153473"/>
                        <a:pt x="81379" y="153451"/>
                        <a:pt x="81400" y="153430"/>
                      </a:cubicBezTo>
                      <a:lnTo>
                        <a:pt x="109395" y="128870"/>
                      </a:lnTo>
                      <a:lnTo>
                        <a:pt x="131979" y="151788"/>
                      </a:lnTo>
                      <a:cubicBezTo>
                        <a:pt x="132009" y="151819"/>
                        <a:pt x="132055" y="151834"/>
                        <a:pt x="132104" y="151834"/>
                      </a:cubicBezTo>
                      <a:cubicBezTo>
                        <a:pt x="132153" y="151834"/>
                        <a:pt x="132206" y="151819"/>
                        <a:pt x="132252" y="151788"/>
                      </a:cubicBezTo>
                      <a:lnTo>
                        <a:pt x="132738" y="151363"/>
                      </a:lnTo>
                      <a:lnTo>
                        <a:pt x="171219" y="138931"/>
                      </a:lnTo>
                      <a:cubicBezTo>
                        <a:pt x="171250" y="138931"/>
                        <a:pt x="171311" y="138901"/>
                        <a:pt x="171311" y="138901"/>
                      </a:cubicBezTo>
                      <a:lnTo>
                        <a:pt x="200703" y="105040"/>
                      </a:lnTo>
                      <a:cubicBezTo>
                        <a:pt x="200734" y="105010"/>
                        <a:pt x="200794" y="104949"/>
                        <a:pt x="200734" y="104858"/>
                      </a:cubicBezTo>
                      <a:cubicBezTo>
                        <a:pt x="200703" y="104797"/>
                        <a:pt x="200673" y="104736"/>
                        <a:pt x="200582" y="104736"/>
                      </a:cubicBezTo>
                      <a:lnTo>
                        <a:pt x="158544" y="99812"/>
                      </a:lnTo>
                      <a:lnTo>
                        <a:pt x="151918" y="79508"/>
                      </a:lnTo>
                      <a:lnTo>
                        <a:pt x="153286" y="78809"/>
                      </a:lnTo>
                      <a:lnTo>
                        <a:pt x="200338" y="104645"/>
                      </a:lnTo>
                      <a:cubicBezTo>
                        <a:pt x="200361" y="104656"/>
                        <a:pt x="200391" y="104663"/>
                        <a:pt x="200422" y="104663"/>
                      </a:cubicBezTo>
                      <a:cubicBezTo>
                        <a:pt x="200476" y="104663"/>
                        <a:pt x="200532" y="104642"/>
                        <a:pt x="200551" y="104584"/>
                      </a:cubicBezTo>
                      <a:cubicBezTo>
                        <a:pt x="200582" y="104523"/>
                        <a:pt x="200642" y="104432"/>
                        <a:pt x="200551" y="104371"/>
                      </a:cubicBezTo>
                      <a:lnTo>
                        <a:pt x="173134" y="68413"/>
                      </a:lnTo>
                      <a:lnTo>
                        <a:pt x="188332" y="60480"/>
                      </a:lnTo>
                      <a:lnTo>
                        <a:pt x="207694" y="75769"/>
                      </a:lnTo>
                      <a:cubicBezTo>
                        <a:pt x="207740" y="75784"/>
                        <a:pt x="207778" y="75792"/>
                        <a:pt x="207816" y="75792"/>
                      </a:cubicBezTo>
                      <a:cubicBezTo>
                        <a:pt x="207854" y="75792"/>
                        <a:pt x="207892" y="75784"/>
                        <a:pt x="207937" y="75769"/>
                      </a:cubicBezTo>
                      <a:lnTo>
                        <a:pt x="235081" y="54249"/>
                      </a:lnTo>
                      <a:lnTo>
                        <a:pt x="268638" y="84523"/>
                      </a:lnTo>
                      <a:cubicBezTo>
                        <a:pt x="268683" y="84569"/>
                        <a:pt x="268729" y="84591"/>
                        <a:pt x="268774" y="84591"/>
                      </a:cubicBezTo>
                      <a:cubicBezTo>
                        <a:pt x="268820" y="84591"/>
                        <a:pt x="268866" y="84569"/>
                        <a:pt x="268911" y="84523"/>
                      </a:cubicBezTo>
                      <a:cubicBezTo>
                        <a:pt x="269033" y="84401"/>
                        <a:pt x="269033" y="84280"/>
                        <a:pt x="268942" y="84189"/>
                      </a:cubicBezTo>
                      <a:lnTo>
                        <a:pt x="235263" y="53793"/>
                      </a:lnTo>
                      <a:cubicBezTo>
                        <a:pt x="235233" y="53763"/>
                        <a:pt x="235187" y="53748"/>
                        <a:pt x="235142" y="53748"/>
                      </a:cubicBezTo>
                      <a:cubicBezTo>
                        <a:pt x="235096" y="53748"/>
                        <a:pt x="235050" y="53763"/>
                        <a:pt x="235020" y="53793"/>
                      </a:cubicBezTo>
                      <a:lnTo>
                        <a:pt x="207846" y="75252"/>
                      </a:lnTo>
                      <a:lnTo>
                        <a:pt x="188484" y="60024"/>
                      </a:lnTo>
                      <a:cubicBezTo>
                        <a:pt x="188420" y="60003"/>
                        <a:pt x="188370" y="59981"/>
                        <a:pt x="188326" y="59981"/>
                      </a:cubicBezTo>
                      <a:cubicBezTo>
                        <a:pt x="188307" y="59981"/>
                        <a:pt x="188289" y="59985"/>
                        <a:pt x="188271" y="59994"/>
                      </a:cubicBezTo>
                      <a:lnTo>
                        <a:pt x="172891" y="68049"/>
                      </a:lnTo>
                      <a:lnTo>
                        <a:pt x="129912" y="11726"/>
                      </a:lnTo>
                      <a:cubicBezTo>
                        <a:pt x="129881" y="11695"/>
                        <a:pt x="129851" y="11665"/>
                        <a:pt x="129760" y="11665"/>
                      </a:cubicBezTo>
                      <a:cubicBezTo>
                        <a:pt x="129729" y="11665"/>
                        <a:pt x="129668" y="11665"/>
                        <a:pt x="129608" y="11695"/>
                      </a:cubicBezTo>
                      <a:lnTo>
                        <a:pt x="95443" y="44370"/>
                      </a:lnTo>
                      <a:lnTo>
                        <a:pt x="104562" y="31483"/>
                      </a:lnTo>
                      <a:cubicBezTo>
                        <a:pt x="104622" y="31422"/>
                        <a:pt x="104622" y="31331"/>
                        <a:pt x="104562" y="31270"/>
                      </a:cubicBezTo>
                      <a:cubicBezTo>
                        <a:pt x="104539" y="31202"/>
                        <a:pt x="104499" y="31167"/>
                        <a:pt x="104442" y="31167"/>
                      </a:cubicBezTo>
                      <a:cubicBezTo>
                        <a:pt x="104423" y="31167"/>
                        <a:pt x="104402" y="31171"/>
                        <a:pt x="104379" y="31179"/>
                      </a:cubicBezTo>
                      <a:lnTo>
                        <a:pt x="70944" y="37805"/>
                      </a:lnTo>
                      <a:lnTo>
                        <a:pt x="70883" y="37775"/>
                      </a:lnTo>
                      <a:lnTo>
                        <a:pt x="59546" y="145"/>
                      </a:lnTo>
                      <a:cubicBezTo>
                        <a:pt x="59546" y="84"/>
                        <a:pt x="59485" y="23"/>
                        <a:pt x="59424" y="23"/>
                      </a:cubicBezTo>
                      <a:cubicBezTo>
                        <a:pt x="59409" y="8"/>
                        <a:pt x="59386" y="1"/>
                        <a:pt x="593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1" name="Google Shape;3741;p23"/>
                <p:cNvSpPr/>
                <p:nvPr/>
              </p:nvSpPr>
              <p:spPr>
                <a:xfrm>
                  <a:off x="90700" y="-831025"/>
                  <a:ext cx="50925" cy="39525"/>
                </a:xfrm>
                <a:custGeom>
                  <a:rect b="b" l="l" r="r" t="t"/>
                  <a:pathLst>
                    <a:path extrusionOk="0" h="1581" w="2037">
                      <a:moveTo>
                        <a:pt x="1003" y="0"/>
                      </a:moveTo>
                      <a:cubicBezTo>
                        <a:pt x="0" y="61"/>
                        <a:pt x="31" y="1581"/>
                        <a:pt x="1034" y="1581"/>
                      </a:cubicBezTo>
                      <a:cubicBezTo>
                        <a:pt x="2037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2" name="Google Shape;3742;p23"/>
                <p:cNvSpPr/>
                <p:nvPr/>
              </p:nvSpPr>
              <p:spPr>
                <a:xfrm>
                  <a:off x="-8100" y="557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58" y="0"/>
                      </a:moveTo>
                      <a:cubicBezTo>
                        <a:pt x="1040" y="0"/>
                        <a:pt x="1022" y="1"/>
                        <a:pt x="1004" y="2"/>
                      </a:cubicBezTo>
                      <a:cubicBezTo>
                        <a:pt x="1" y="32"/>
                        <a:pt x="31" y="1552"/>
                        <a:pt x="1034" y="1552"/>
                      </a:cubicBezTo>
                      <a:cubicBezTo>
                        <a:pt x="1989" y="1522"/>
                        <a:pt x="1977" y="0"/>
                        <a:pt x="105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3" name="Google Shape;3743;p23"/>
                <p:cNvSpPr/>
                <p:nvPr/>
              </p:nvSpPr>
              <p:spPr>
                <a:xfrm>
                  <a:off x="434925" y="-187400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7" y="1520"/>
                        <a:pt x="1976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4" name="Google Shape;3744;p23"/>
                <p:cNvSpPr/>
                <p:nvPr/>
              </p:nvSpPr>
              <p:spPr>
                <a:xfrm>
                  <a:off x="639325" y="-751250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62"/>
                        <a:pt x="31" y="1581"/>
                        <a:pt x="1004" y="158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5" name="Google Shape;3745;p23"/>
                <p:cNvSpPr/>
                <p:nvPr/>
              </p:nvSpPr>
              <p:spPr>
                <a:xfrm>
                  <a:off x="1061075" y="-81050"/>
                  <a:ext cx="49700" cy="38800"/>
                </a:xfrm>
                <a:custGeom>
                  <a:rect b="b" l="l" r="r" t="t"/>
                  <a:pathLst>
                    <a:path extrusionOk="0" h="1552" w="1988">
                      <a:moveTo>
                        <a:pt x="1029" y="0"/>
                      </a:moveTo>
                      <a:cubicBezTo>
                        <a:pt x="1011" y="0"/>
                        <a:pt x="992" y="1"/>
                        <a:pt x="973" y="2"/>
                      </a:cubicBezTo>
                      <a:cubicBezTo>
                        <a:pt x="1" y="32"/>
                        <a:pt x="31" y="1552"/>
                        <a:pt x="100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6" name="Google Shape;3746;p23"/>
                <p:cNvSpPr/>
                <p:nvPr/>
              </p:nvSpPr>
              <p:spPr>
                <a:xfrm>
                  <a:off x="1229000" y="-547600"/>
                  <a:ext cx="49950" cy="38800"/>
                </a:xfrm>
                <a:custGeom>
                  <a:rect b="b" l="l" r="r" t="t"/>
                  <a:pathLst>
                    <a:path extrusionOk="0" h="155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31"/>
                        <a:pt x="31" y="1551"/>
                        <a:pt x="1034" y="155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7" name="Google Shape;3747;p23"/>
                <p:cNvSpPr/>
                <p:nvPr/>
              </p:nvSpPr>
              <p:spPr>
                <a:xfrm>
                  <a:off x="430375" y="602875"/>
                  <a:ext cx="50175" cy="38800"/>
                </a:xfrm>
                <a:custGeom>
                  <a:rect b="b" l="l" r="r" t="t"/>
                  <a:pathLst>
                    <a:path extrusionOk="0" h="1552" w="2007">
                      <a:moveTo>
                        <a:pt x="973" y="1"/>
                      </a:move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2006" y="1521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8" name="Google Shape;3748;p23"/>
                <p:cNvSpPr/>
                <p:nvPr/>
              </p:nvSpPr>
              <p:spPr>
                <a:xfrm>
                  <a:off x="1108200" y="10033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32" y="1"/>
                      </a:moveTo>
                      <a:cubicBezTo>
                        <a:pt x="1022" y="1"/>
                        <a:pt x="1013" y="1"/>
                        <a:pt x="1003" y="1"/>
                      </a:cubicBezTo>
                      <a:cubicBezTo>
                        <a:pt x="0" y="62"/>
                        <a:pt x="30" y="1582"/>
                        <a:pt x="1034" y="1582"/>
                      </a:cubicBezTo>
                      <a:cubicBezTo>
                        <a:pt x="1997" y="1492"/>
                        <a:pt x="1976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9" name="Google Shape;3749;p23"/>
                <p:cNvSpPr/>
                <p:nvPr/>
              </p:nvSpPr>
              <p:spPr>
                <a:xfrm>
                  <a:off x="1688750" y="95275"/>
                  <a:ext cx="49950" cy="38775"/>
                </a:xfrm>
                <a:custGeom>
                  <a:rect b="b" l="l" r="r" t="t"/>
                  <a:pathLst>
                    <a:path extrusionOk="0" h="1551" w="1998">
                      <a:moveTo>
                        <a:pt x="1002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1997" y="1521"/>
                        <a:pt x="1977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0" name="Google Shape;3750;p23"/>
                <p:cNvSpPr/>
                <p:nvPr/>
              </p:nvSpPr>
              <p:spPr>
                <a:xfrm>
                  <a:off x="-2025" y="1782975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1"/>
                      </a:moveTo>
                      <a:cubicBezTo>
                        <a:pt x="993" y="1"/>
                        <a:pt x="983" y="1"/>
                        <a:pt x="974" y="1"/>
                      </a:cubicBezTo>
                      <a:cubicBezTo>
                        <a:pt x="1" y="62"/>
                        <a:pt x="31" y="1582"/>
                        <a:pt x="1004" y="1582"/>
                      </a:cubicBezTo>
                      <a:cubicBezTo>
                        <a:pt x="1997" y="1522"/>
                        <a:pt x="1977" y="1"/>
                        <a:pt x="100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1" name="Google Shape;3751;p23"/>
                <p:cNvSpPr/>
                <p:nvPr/>
              </p:nvSpPr>
              <p:spPr>
                <a:xfrm>
                  <a:off x="472925" y="10200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29" y="0"/>
                      </a:moveTo>
                      <a:cubicBezTo>
                        <a:pt x="1010" y="0"/>
                        <a:pt x="992" y="1"/>
                        <a:pt x="973" y="2"/>
                      </a:cubicBezTo>
                      <a:cubicBezTo>
                        <a:pt x="0" y="32"/>
                        <a:pt x="31" y="1552"/>
                        <a:pt x="103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2" name="Google Shape;3752;p23"/>
                <p:cNvSpPr/>
                <p:nvPr/>
              </p:nvSpPr>
              <p:spPr>
                <a:xfrm>
                  <a:off x="906050" y="2131775"/>
                  <a:ext cx="50175" cy="39550"/>
                </a:xfrm>
                <a:custGeom>
                  <a:rect b="b" l="l" r="r" t="t"/>
                  <a:pathLst>
                    <a:path extrusionOk="0" h="1582" w="2007">
                      <a:moveTo>
                        <a:pt x="973" y="1"/>
                      </a:moveTo>
                      <a:cubicBezTo>
                        <a:pt x="1" y="62"/>
                        <a:pt x="31" y="1581"/>
                        <a:pt x="1034" y="1581"/>
                      </a:cubicBezTo>
                      <a:cubicBezTo>
                        <a:pt x="2007" y="1521"/>
                        <a:pt x="1977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3" name="Google Shape;3753;p23"/>
                <p:cNvSpPr/>
                <p:nvPr/>
              </p:nvSpPr>
              <p:spPr>
                <a:xfrm>
                  <a:off x="1998025" y="116670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0" y="32"/>
                        <a:pt x="61" y="1552"/>
                        <a:pt x="1034" y="1552"/>
                      </a:cubicBezTo>
                      <a:cubicBezTo>
                        <a:pt x="2027" y="1491"/>
                        <a:pt x="197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4" name="Google Shape;3754;p23"/>
                <p:cNvSpPr/>
                <p:nvPr/>
              </p:nvSpPr>
              <p:spPr>
                <a:xfrm>
                  <a:off x="1883275" y="694075"/>
                  <a:ext cx="51700" cy="38775"/>
                </a:xfrm>
                <a:custGeom>
                  <a:rect b="b" l="l" r="r" t="t"/>
                  <a:pathLst>
                    <a:path extrusionOk="0" h="1551" w="2068">
                      <a:moveTo>
                        <a:pt x="1004" y="0"/>
                      </a:moveTo>
                      <a:cubicBezTo>
                        <a:pt x="1" y="31"/>
                        <a:pt x="31" y="1550"/>
                        <a:pt x="1034" y="1550"/>
                      </a:cubicBezTo>
                      <a:cubicBezTo>
                        <a:pt x="2068" y="1520"/>
                        <a:pt x="2007" y="0"/>
                        <a:pt x="100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5" name="Google Shape;3755;p23"/>
                <p:cNvSpPr/>
                <p:nvPr/>
              </p:nvSpPr>
              <p:spPr>
                <a:xfrm>
                  <a:off x="2175850" y="2087675"/>
                  <a:ext cx="51175" cy="38800"/>
                </a:xfrm>
                <a:custGeom>
                  <a:rect b="b" l="l" r="r" t="t"/>
                  <a:pathLst>
                    <a:path extrusionOk="0" h="1552" w="2047">
                      <a:moveTo>
                        <a:pt x="1061" y="0"/>
                      </a:moveTo>
                      <a:cubicBezTo>
                        <a:pt x="1042" y="0"/>
                        <a:pt x="1023" y="1"/>
                        <a:pt x="1003" y="2"/>
                      </a:cubicBezTo>
                      <a:cubicBezTo>
                        <a:pt x="0" y="32"/>
                        <a:pt x="30" y="1552"/>
                        <a:pt x="1033" y="1552"/>
                      </a:cubicBezTo>
                      <a:cubicBezTo>
                        <a:pt x="2047" y="1463"/>
                        <a:pt x="2008" y="0"/>
                        <a:pt x="106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6" name="Google Shape;3756;p23"/>
                <p:cNvSpPr/>
                <p:nvPr/>
              </p:nvSpPr>
              <p:spPr>
                <a:xfrm>
                  <a:off x="1482825" y="-9146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01" y="0"/>
                      </a:moveTo>
                      <a:cubicBezTo>
                        <a:pt x="992" y="0"/>
                        <a:pt x="982" y="1"/>
                        <a:pt x="973" y="1"/>
                      </a:cubicBezTo>
                      <a:cubicBezTo>
                        <a:pt x="0" y="62"/>
                        <a:pt x="31" y="1581"/>
                        <a:pt x="1003" y="158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7" name="Google Shape;3757;p23"/>
                <p:cNvSpPr/>
                <p:nvPr/>
              </p:nvSpPr>
              <p:spPr>
                <a:xfrm>
                  <a:off x="2118850" y="-13994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100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6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8" name="Google Shape;3758;p23"/>
                <p:cNvSpPr/>
                <p:nvPr/>
              </p:nvSpPr>
              <p:spPr>
                <a:xfrm>
                  <a:off x="358175" y="-16950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1"/>
                      </a:move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2007" y="1520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9" name="Google Shape;3759;p23"/>
                <p:cNvSpPr/>
                <p:nvPr/>
              </p:nvSpPr>
              <p:spPr>
                <a:xfrm>
                  <a:off x="354375" y="24121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1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0" name="Google Shape;3760;p23"/>
                <p:cNvSpPr/>
                <p:nvPr/>
              </p:nvSpPr>
              <p:spPr>
                <a:xfrm>
                  <a:off x="-702625" y="2644700"/>
                  <a:ext cx="50675" cy="39550"/>
                </a:xfrm>
                <a:custGeom>
                  <a:rect b="b" l="l" r="r" t="t"/>
                  <a:pathLst>
                    <a:path extrusionOk="0" h="1582" w="2027">
                      <a:moveTo>
                        <a:pt x="1031" y="0"/>
                      </a:moveTo>
                      <a:cubicBezTo>
                        <a:pt x="1022" y="0"/>
                        <a:pt x="1013" y="0"/>
                        <a:pt x="1003" y="1"/>
                      </a:cubicBezTo>
                      <a:cubicBezTo>
                        <a:pt x="0" y="62"/>
                        <a:pt x="61" y="1581"/>
                        <a:pt x="1034" y="1581"/>
                      </a:cubicBezTo>
                      <a:cubicBezTo>
                        <a:pt x="2027" y="1521"/>
                        <a:pt x="1977" y="0"/>
                        <a:pt x="103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1" name="Google Shape;3761;p23"/>
                <p:cNvSpPr/>
                <p:nvPr/>
              </p:nvSpPr>
              <p:spPr>
                <a:xfrm>
                  <a:off x="-911600" y="1169000"/>
                  <a:ext cx="50675" cy="38775"/>
                </a:xfrm>
                <a:custGeom>
                  <a:rect b="b" l="l" r="r" t="t"/>
                  <a:pathLst>
                    <a:path extrusionOk="0" h="1551" w="2027">
                      <a:moveTo>
                        <a:pt x="1032" y="0"/>
                      </a:moveTo>
                      <a:cubicBezTo>
                        <a:pt x="1023" y="0"/>
                        <a:pt x="1013" y="0"/>
                        <a:pt x="1003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49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2" name="Google Shape;3762;p23"/>
                <p:cNvSpPr/>
                <p:nvPr/>
              </p:nvSpPr>
              <p:spPr>
                <a:xfrm>
                  <a:off x="-735300" y="-4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2" y="0"/>
                      </a:moveTo>
                      <a:cubicBezTo>
                        <a:pt x="993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1996" y="1491"/>
                        <a:pt x="1976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3" name="Google Shape;3763;p23"/>
                <p:cNvSpPr/>
                <p:nvPr/>
              </p:nvSpPr>
              <p:spPr>
                <a:xfrm>
                  <a:off x="-1120575" y="-650175"/>
                  <a:ext cx="50700" cy="38775"/>
                </a:xfrm>
                <a:custGeom>
                  <a:rect b="b" l="l" r="r" t="t"/>
                  <a:pathLst>
                    <a:path extrusionOk="0" h="1551" w="2028">
                      <a:moveTo>
                        <a:pt x="1032" y="0"/>
                      </a:moveTo>
                      <a:cubicBezTo>
                        <a:pt x="1022" y="0"/>
                        <a:pt x="1013" y="0"/>
                        <a:pt x="1004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52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4" name="Google Shape;3764;p23"/>
                <p:cNvSpPr/>
                <p:nvPr/>
              </p:nvSpPr>
              <p:spPr>
                <a:xfrm>
                  <a:off x="-618275" y="-1134975"/>
                  <a:ext cx="50175" cy="39525"/>
                </a:xfrm>
                <a:custGeom>
                  <a:rect b="b" l="l" r="r" t="t"/>
                  <a:pathLst>
                    <a:path extrusionOk="0" h="1581" w="2007">
                      <a:moveTo>
                        <a:pt x="973" y="0"/>
                      </a:moveTo>
                      <a:cubicBezTo>
                        <a:pt x="0" y="61"/>
                        <a:pt x="30" y="1581"/>
                        <a:pt x="1003" y="1581"/>
                      </a:cubicBezTo>
                      <a:cubicBezTo>
                        <a:pt x="2006" y="1520"/>
                        <a:pt x="1945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5" name="Google Shape;3765;p23"/>
                <p:cNvSpPr/>
                <p:nvPr/>
              </p:nvSpPr>
              <p:spPr>
                <a:xfrm>
                  <a:off x="-649450" y="-163045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1" y="32"/>
                        <a:pt x="62" y="1551"/>
                        <a:pt x="1034" y="1551"/>
                      </a:cubicBezTo>
                      <a:lnTo>
                        <a:pt x="1034" y="1551"/>
                      </a:lnTo>
                      <a:cubicBezTo>
                        <a:pt x="2028" y="1521"/>
                        <a:pt x="1978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6" name="Google Shape;3766;p23"/>
                <p:cNvSpPr/>
                <p:nvPr/>
              </p:nvSpPr>
              <p:spPr>
                <a:xfrm>
                  <a:off x="-3541600" y="-45575"/>
                  <a:ext cx="5511525" cy="5535325"/>
                </a:xfrm>
                <a:custGeom>
                  <a:rect b="b" l="l" r="r" t="t"/>
                  <a:pathLst>
                    <a:path extrusionOk="0" h="221413" w="220461">
                      <a:moveTo>
                        <a:pt x="104684" y="13993"/>
                      </a:moveTo>
                      <a:lnTo>
                        <a:pt x="125535" y="55909"/>
                      </a:lnTo>
                      <a:lnTo>
                        <a:pt x="114745" y="40559"/>
                      </a:lnTo>
                      <a:lnTo>
                        <a:pt x="114745" y="40407"/>
                      </a:lnTo>
                      <a:cubicBezTo>
                        <a:pt x="114745" y="40346"/>
                        <a:pt x="114684" y="40255"/>
                        <a:pt x="114593" y="40255"/>
                      </a:cubicBezTo>
                      <a:lnTo>
                        <a:pt x="71917" y="38462"/>
                      </a:lnTo>
                      <a:lnTo>
                        <a:pt x="104684" y="13993"/>
                      </a:lnTo>
                      <a:close/>
                      <a:moveTo>
                        <a:pt x="104896" y="13750"/>
                      </a:moveTo>
                      <a:lnTo>
                        <a:pt x="144654" y="26000"/>
                      </a:lnTo>
                      <a:lnTo>
                        <a:pt x="126477" y="57094"/>
                      </a:lnTo>
                      <a:lnTo>
                        <a:pt x="104896" y="13750"/>
                      </a:lnTo>
                      <a:close/>
                      <a:moveTo>
                        <a:pt x="126477" y="57854"/>
                      </a:moveTo>
                      <a:lnTo>
                        <a:pt x="151797" y="76061"/>
                      </a:lnTo>
                      <a:lnTo>
                        <a:pt x="135870" y="78219"/>
                      </a:lnTo>
                      <a:cubicBezTo>
                        <a:pt x="135809" y="78219"/>
                        <a:pt x="135718" y="78280"/>
                        <a:pt x="135718" y="78402"/>
                      </a:cubicBezTo>
                      <a:lnTo>
                        <a:pt x="135718" y="78432"/>
                      </a:lnTo>
                      <a:lnTo>
                        <a:pt x="128179" y="81715"/>
                      </a:lnTo>
                      <a:lnTo>
                        <a:pt x="126477" y="57854"/>
                      </a:lnTo>
                      <a:close/>
                      <a:moveTo>
                        <a:pt x="114471" y="41653"/>
                      </a:moveTo>
                      <a:lnTo>
                        <a:pt x="118483" y="85180"/>
                      </a:lnTo>
                      <a:lnTo>
                        <a:pt x="106082" y="66274"/>
                      </a:lnTo>
                      <a:lnTo>
                        <a:pt x="106203" y="66183"/>
                      </a:lnTo>
                      <a:lnTo>
                        <a:pt x="114471" y="41653"/>
                      </a:lnTo>
                      <a:close/>
                      <a:moveTo>
                        <a:pt x="114836" y="41258"/>
                      </a:moveTo>
                      <a:lnTo>
                        <a:pt x="126265" y="57550"/>
                      </a:lnTo>
                      <a:cubicBezTo>
                        <a:pt x="126234" y="57581"/>
                        <a:pt x="126173" y="57611"/>
                        <a:pt x="126143" y="57702"/>
                      </a:cubicBezTo>
                      <a:lnTo>
                        <a:pt x="118818" y="85332"/>
                      </a:lnTo>
                      <a:lnTo>
                        <a:pt x="114836" y="41258"/>
                      </a:lnTo>
                      <a:close/>
                      <a:moveTo>
                        <a:pt x="126265" y="58827"/>
                      </a:moveTo>
                      <a:lnTo>
                        <a:pt x="127876" y="81867"/>
                      </a:lnTo>
                      <a:lnTo>
                        <a:pt x="119152" y="85575"/>
                      </a:lnTo>
                      <a:lnTo>
                        <a:pt x="119152" y="85575"/>
                      </a:lnTo>
                      <a:lnTo>
                        <a:pt x="126265" y="58827"/>
                      </a:lnTo>
                      <a:close/>
                      <a:moveTo>
                        <a:pt x="71066" y="39313"/>
                      </a:moveTo>
                      <a:lnTo>
                        <a:pt x="87784" y="60255"/>
                      </a:lnTo>
                      <a:cubicBezTo>
                        <a:pt x="87723" y="60286"/>
                        <a:pt x="87723" y="60316"/>
                        <a:pt x="87692" y="60347"/>
                      </a:cubicBezTo>
                      <a:lnTo>
                        <a:pt x="84166" y="85818"/>
                      </a:lnTo>
                      <a:lnTo>
                        <a:pt x="35381" y="63690"/>
                      </a:lnTo>
                      <a:lnTo>
                        <a:pt x="71066" y="39313"/>
                      </a:lnTo>
                      <a:close/>
                      <a:moveTo>
                        <a:pt x="87996" y="61015"/>
                      </a:moveTo>
                      <a:lnTo>
                        <a:pt x="103437" y="94754"/>
                      </a:lnTo>
                      <a:lnTo>
                        <a:pt x="84531" y="85970"/>
                      </a:lnTo>
                      <a:lnTo>
                        <a:pt x="87996" y="61015"/>
                      </a:lnTo>
                      <a:close/>
                      <a:moveTo>
                        <a:pt x="88179" y="60407"/>
                      </a:moveTo>
                      <a:lnTo>
                        <a:pt x="105808" y="66243"/>
                      </a:lnTo>
                      <a:cubicBezTo>
                        <a:pt x="105778" y="66274"/>
                        <a:pt x="105747" y="66335"/>
                        <a:pt x="105778" y="66395"/>
                      </a:cubicBezTo>
                      <a:lnTo>
                        <a:pt x="106872" y="96335"/>
                      </a:lnTo>
                      <a:lnTo>
                        <a:pt x="103954" y="94967"/>
                      </a:lnTo>
                      <a:lnTo>
                        <a:pt x="88179" y="60407"/>
                      </a:lnTo>
                      <a:close/>
                      <a:moveTo>
                        <a:pt x="106112" y="67034"/>
                      </a:moveTo>
                      <a:lnTo>
                        <a:pt x="118544" y="85970"/>
                      </a:lnTo>
                      <a:lnTo>
                        <a:pt x="107845" y="96821"/>
                      </a:lnTo>
                      <a:lnTo>
                        <a:pt x="107176" y="96517"/>
                      </a:lnTo>
                      <a:lnTo>
                        <a:pt x="106112" y="67034"/>
                      </a:lnTo>
                      <a:close/>
                      <a:moveTo>
                        <a:pt x="107237" y="96943"/>
                      </a:moveTo>
                      <a:lnTo>
                        <a:pt x="107571" y="97095"/>
                      </a:lnTo>
                      <a:lnTo>
                        <a:pt x="107237" y="97429"/>
                      </a:lnTo>
                      <a:lnTo>
                        <a:pt x="107237" y="96943"/>
                      </a:lnTo>
                      <a:close/>
                      <a:moveTo>
                        <a:pt x="104136" y="95514"/>
                      </a:moveTo>
                      <a:lnTo>
                        <a:pt x="106842" y="96761"/>
                      </a:lnTo>
                      <a:lnTo>
                        <a:pt x="106872" y="97794"/>
                      </a:lnTo>
                      <a:lnTo>
                        <a:pt x="105747" y="98949"/>
                      </a:lnTo>
                      <a:lnTo>
                        <a:pt x="104136" y="95514"/>
                      </a:lnTo>
                      <a:close/>
                      <a:moveTo>
                        <a:pt x="136022" y="78554"/>
                      </a:moveTo>
                      <a:lnTo>
                        <a:pt x="181007" y="81168"/>
                      </a:lnTo>
                      <a:lnTo>
                        <a:pt x="141736" y="101198"/>
                      </a:lnTo>
                      <a:lnTo>
                        <a:pt x="136022" y="78554"/>
                      </a:lnTo>
                      <a:close/>
                      <a:moveTo>
                        <a:pt x="35199" y="64511"/>
                      </a:moveTo>
                      <a:lnTo>
                        <a:pt x="73194" y="97551"/>
                      </a:lnTo>
                      <a:lnTo>
                        <a:pt x="41157" y="101533"/>
                      </a:lnTo>
                      <a:lnTo>
                        <a:pt x="35199" y="64511"/>
                      </a:lnTo>
                      <a:close/>
                      <a:moveTo>
                        <a:pt x="106933" y="98280"/>
                      </a:moveTo>
                      <a:lnTo>
                        <a:pt x="107024" y="101806"/>
                      </a:lnTo>
                      <a:lnTo>
                        <a:pt x="107024" y="101806"/>
                      </a:lnTo>
                      <a:lnTo>
                        <a:pt x="105899" y="99314"/>
                      </a:lnTo>
                      <a:lnTo>
                        <a:pt x="106933" y="98280"/>
                      </a:lnTo>
                      <a:close/>
                      <a:moveTo>
                        <a:pt x="127845" y="82201"/>
                      </a:moveTo>
                      <a:lnTo>
                        <a:pt x="129517" y="106396"/>
                      </a:lnTo>
                      <a:lnTo>
                        <a:pt x="119000" y="86000"/>
                      </a:lnTo>
                      <a:lnTo>
                        <a:pt x="127845" y="82201"/>
                      </a:lnTo>
                      <a:close/>
                      <a:moveTo>
                        <a:pt x="118726" y="86244"/>
                      </a:moveTo>
                      <a:lnTo>
                        <a:pt x="129334" y="106821"/>
                      </a:lnTo>
                      <a:lnTo>
                        <a:pt x="108179" y="96943"/>
                      </a:lnTo>
                      <a:lnTo>
                        <a:pt x="118726" y="86244"/>
                      </a:lnTo>
                      <a:close/>
                      <a:moveTo>
                        <a:pt x="135718" y="78827"/>
                      </a:moveTo>
                      <a:lnTo>
                        <a:pt x="141432" y="101350"/>
                      </a:lnTo>
                      <a:lnTo>
                        <a:pt x="129942" y="107217"/>
                      </a:lnTo>
                      <a:lnTo>
                        <a:pt x="128210" y="82049"/>
                      </a:lnTo>
                      <a:lnTo>
                        <a:pt x="135718" y="78827"/>
                      </a:lnTo>
                      <a:close/>
                      <a:moveTo>
                        <a:pt x="84470" y="86335"/>
                      </a:moveTo>
                      <a:lnTo>
                        <a:pt x="103650" y="95271"/>
                      </a:lnTo>
                      <a:lnTo>
                        <a:pt x="105474" y="99223"/>
                      </a:lnTo>
                      <a:lnTo>
                        <a:pt x="90610" y="114299"/>
                      </a:lnTo>
                      <a:lnTo>
                        <a:pt x="74318" y="97733"/>
                      </a:lnTo>
                      <a:lnTo>
                        <a:pt x="84470" y="86335"/>
                      </a:lnTo>
                      <a:close/>
                      <a:moveTo>
                        <a:pt x="35169" y="63964"/>
                      </a:moveTo>
                      <a:lnTo>
                        <a:pt x="84136" y="86152"/>
                      </a:lnTo>
                      <a:lnTo>
                        <a:pt x="73893" y="97642"/>
                      </a:lnTo>
                      <a:lnTo>
                        <a:pt x="73862" y="97672"/>
                      </a:lnTo>
                      <a:cubicBezTo>
                        <a:pt x="73832" y="97733"/>
                        <a:pt x="73832" y="97824"/>
                        <a:pt x="73893" y="97885"/>
                      </a:cubicBezTo>
                      <a:lnTo>
                        <a:pt x="90276" y="114512"/>
                      </a:lnTo>
                      <a:lnTo>
                        <a:pt x="41521" y="103964"/>
                      </a:lnTo>
                      <a:lnTo>
                        <a:pt x="41187" y="101837"/>
                      </a:lnTo>
                      <a:lnTo>
                        <a:pt x="73589" y="97824"/>
                      </a:lnTo>
                      <a:cubicBezTo>
                        <a:pt x="73680" y="97824"/>
                        <a:pt x="73710" y="97794"/>
                        <a:pt x="73741" y="97703"/>
                      </a:cubicBezTo>
                      <a:cubicBezTo>
                        <a:pt x="73802" y="97642"/>
                        <a:pt x="73741" y="97551"/>
                        <a:pt x="73710" y="97520"/>
                      </a:cubicBezTo>
                      <a:lnTo>
                        <a:pt x="35169" y="63964"/>
                      </a:lnTo>
                      <a:close/>
                      <a:moveTo>
                        <a:pt x="40853" y="101897"/>
                      </a:moveTo>
                      <a:lnTo>
                        <a:pt x="41187" y="104116"/>
                      </a:lnTo>
                      <a:cubicBezTo>
                        <a:pt x="41187" y="104177"/>
                        <a:pt x="41217" y="104207"/>
                        <a:pt x="41278" y="104238"/>
                      </a:cubicBezTo>
                      <a:cubicBezTo>
                        <a:pt x="41217" y="104268"/>
                        <a:pt x="41187" y="104268"/>
                        <a:pt x="41187" y="104359"/>
                      </a:cubicBezTo>
                      <a:lnTo>
                        <a:pt x="33223" y="129345"/>
                      </a:lnTo>
                      <a:lnTo>
                        <a:pt x="700" y="106913"/>
                      </a:lnTo>
                      <a:lnTo>
                        <a:pt x="40853" y="101897"/>
                      </a:lnTo>
                      <a:close/>
                      <a:moveTo>
                        <a:pt x="180946" y="81593"/>
                      </a:moveTo>
                      <a:lnTo>
                        <a:pt x="150611" y="136305"/>
                      </a:lnTo>
                      <a:lnTo>
                        <a:pt x="141827" y="101533"/>
                      </a:lnTo>
                      <a:lnTo>
                        <a:pt x="180946" y="81593"/>
                      </a:lnTo>
                      <a:close/>
                      <a:moveTo>
                        <a:pt x="107936" y="97247"/>
                      </a:moveTo>
                      <a:lnTo>
                        <a:pt x="129638" y="107369"/>
                      </a:lnTo>
                      <a:lnTo>
                        <a:pt x="129730" y="107521"/>
                      </a:lnTo>
                      <a:cubicBezTo>
                        <a:pt x="129752" y="107565"/>
                        <a:pt x="129823" y="107593"/>
                        <a:pt x="129883" y="107593"/>
                      </a:cubicBezTo>
                      <a:cubicBezTo>
                        <a:pt x="129905" y="107593"/>
                        <a:pt x="129926" y="107589"/>
                        <a:pt x="129942" y="107581"/>
                      </a:cubicBezTo>
                      <a:lnTo>
                        <a:pt x="141493" y="101685"/>
                      </a:lnTo>
                      <a:lnTo>
                        <a:pt x="150338" y="136761"/>
                      </a:lnTo>
                      <a:lnTo>
                        <a:pt x="149487" y="138342"/>
                      </a:lnTo>
                      <a:lnTo>
                        <a:pt x="119091" y="127642"/>
                      </a:lnTo>
                      <a:cubicBezTo>
                        <a:pt x="119067" y="127634"/>
                        <a:pt x="119044" y="127631"/>
                        <a:pt x="119024" y="127631"/>
                      </a:cubicBezTo>
                      <a:cubicBezTo>
                        <a:pt x="118967" y="127631"/>
                        <a:pt x="118923" y="127659"/>
                        <a:pt x="118878" y="127703"/>
                      </a:cubicBezTo>
                      <a:lnTo>
                        <a:pt x="118878" y="127673"/>
                      </a:lnTo>
                      <a:lnTo>
                        <a:pt x="107419" y="102657"/>
                      </a:lnTo>
                      <a:lnTo>
                        <a:pt x="107267" y="97946"/>
                      </a:lnTo>
                      <a:lnTo>
                        <a:pt x="107936" y="97247"/>
                      </a:lnTo>
                      <a:close/>
                      <a:moveTo>
                        <a:pt x="150490" y="137308"/>
                      </a:moveTo>
                      <a:lnTo>
                        <a:pt x="150915" y="138889"/>
                      </a:lnTo>
                      <a:lnTo>
                        <a:pt x="149821" y="138524"/>
                      </a:lnTo>
                      <a:lnTo>
                        <a:pt x="150490" y="137308"/>
                      </a:lnTo>
                      <a:close/>
                      <a:moveTo>
                        <a:pt x="41552" y="104359"/>
                      </a:moveTo>
                      <a:lnTo>
                        <a:pt x="90337" y="114876"/>
                      </a:lnTo>
                      <a:lnTo>
                        <a:pt x="89212" y="140834"/>
                      </a:lnTo>
                      <a:lnTo>
                        <a:pt x="54987" y="137339"/>
                      </a:lnTo>
                      <a:lnTo>
                        <a:pt x="41552" y="104359"/>
                      </a:lnTo>
                      <a:close/>
                      <a:moveTo>
                        <a:pt x="107419" y="103600"/>
                      </a:moveTo>
                      <a:lnTo>
                        <a:pt x="118483" y="127764"/>
                      </a:lnTo>
                      <a:lnTo>
                        <a:pt x="108817" y="142384"/>
                      </a:lnTo>
                      <a:lnTo>
                        <a:pt x="107419" y="103600"/>
                      </a:lnTo>
                      <a:close/>
                      <a:moveTo>
                        <a:pt x="105626" y="99557"/>
                      </a:moveTo>
                      <a:lnTo>
                        <a:pt x="107085" y="102718"/>
                      </a:lnTo>
                      <a:lnTo>
                        <a:pt x="108513" y="142749"/>
                      </a:lnTo>
                      <a:lnTo>
                        <a:pt x="89607" y="140865"/>
                      </a:lnTo>
                      <a:lnTo>
                        <a:pt x="90702" y="114724"/>
                      </a:lnTo>
                      <a:cubicBezTo>
                        <a:pt x="90702" y="114694"/>
                        <a:pt x="90732" y="114694"/>
                        <a:pt x="90732" y="114694"/>
                      </a:cubicBezTo>
                      <a:lnTo>
                        <a:pt x="105626" y="99557"/>
                      </a:lnTo>
                      <a:close/>
                      <a:moveTo>
                        <a:pt x="181220" y="81897"/>
                      </a:moveTo>
                      <a:lnTo>
                        <a:pt x="170308" y="145728"/>
                      </a:lnTo>
                      <a:lnTo>
                        <a:pt x="151311" y="139041"/>
                      </a:lnTo>
                      <a:lnTo>
                        <a:pt x="150733" y="136852"/>
                      </a:lnTo>
                      <a:lnTo>
                        <a:pt x="181220" y="81897"/>
                      </a:lnTo>
                      <a:close/>
                      <a:moveTo>
                        <a:pt x="119486" y="128220"/>
                      </a:moveTo>
                      <a:lnTo>
                        <a:pt x="149274" y="138706"/>
                      </a:lnTo>
                      <a:lnTo>
                        <a:pt x="139791" y="155850"/>
                      </a:lnTo>
                      <a:lnTo>
                        <a:pt x="119486" y="128220"/>
                      </a:lnTo>
                      <a:close/>
                      <a:moveTo>
                        <a:pt x="89577" y="141168"/>
                      </a:moveTo>
                      <a:lnTo>
                        <a:pt x="108453" y="143083"/>
                      </a:lnTo>
                      <a:lnTo>
                        <a:pt x="88300" y="170470"/>
                      </a:lnTo>
                      <a:lnTo>
                        <a:pt x="89577" y="141168"/>
                      </a:lnTo>
                      <a:close/>
                      <a:moveTo>
                        <a:pt x="151432" y="139436"/>
                      </a:moveTo>
                      <a:lnTo>
                        <a:pt x="170278" y="146062"/>
                      </a:lnTo>
                      <a:lnTo>
                        <a:pt x="163317" y="186640"/>
                      </a:lnTo>
                      <a:lnTo>
                        <a:pt x="151432" y="139436"/>
                      </a:lnTo>
                      <a:close/>
                      <a:moveTo>
                        <a:pt x="118848" y="127886"/>
                      </a:moveTo>
                      <a:cubicBezTo>
                        <a:pt x="118848" y="127916"/>
                        <a:pt x="118848" y="127946"/>
                        <a:pt x="118909" y="127946"/>
                      </a:cubicBezTo>
                      <a:lnTo>
                        <a:pt x="139639" y="156184"/>
                      </a:lnTo>
                      <a:lnTo>
                        <a:pt x="121705" y="188464"/>
                      </a:lnTo>
                      <a:lnTo>
                        <a:pt x="118970" y="173722"/>
                      </a:lnTo>
                      <a:cubicBezTo>
                        <a:pt x="118970" y="173661"/>
                        <a:pt x="118878" y="173570"/>
                        <a:pt x="118818" y="173570"/>
                      </a:cubicBezTo>
                      <a:lnTo>
                        <a:pt x="88787" y="170835"/>
                      </a:lnTo>
                      <a:lnTo>
                        <a:pt x="88574" y="170743"/>
                      </a:lnTo>
                      <a:lnTo>
                        <a:pt x="108878" y="143175"/>
                      </a:lnTo>
                      <a:cubicBezTo>
                        <a:pt x="108909" y="143144"/>
                        <a:pt x="108909" y="143114"/>
                        <a:pt x="108909" y="143083"/>
                      </a:cubicBezTo>
                      <a:lnTo>
                        <a:pt x="108909" y="142992"/>
                      </a:lnTo>
                      <a:lnTo>
                        <a:pt x="118848" y="127886"/>
                      </a:lnTo>
                      <a:close/>
                      <a:moveTo>
                        <a:pt x="89577" y="171290"/>
                      </a:moveTo>
                      <a:lnTo>
                        <a:pt x="118635" y="173935"/>
                      </a:lnTo>
                      <a:lnTo>
                        <a:pt x="121401" y="189041"/>
                      </a:lnTo>
                      <a:lnTo>
                        <a:pt x="89577" y="171290"/>
                      </a:lnTo>
                      <a:close/>
                      <a:moveTo>
                        <a:pt x="139851" y="156488"/>
                      </a:moveTo>
                      <a:lnTo>
                        <a:pt x="162831" y="187704"/>
                      </a:lnTo>
                      <a:lnTo>
                        <a:pt x="121736" y="189133"/>
                      </a:lnTo>
                      <a:lnTo>
                        <a:pt x="121766" y="189072"/>
                      </a:lnTo>
                      <a:lnTo>
                        <a:pt x="139851" y="156488"/>
                      </a:lnTo>
                      <a:close/>
                      <a:moveTo>
                        <a:pt x="117652" y="0"/>
                      </a:moveTo>
                      <a:cubicBezTo>
                        <a:pt x="117634" y="0"/>
                        <a:pt x="117617" y="4"/>
                        <a:pt x="117602" y="11"/>
                      </a:cubicBezTo>
                      <a:lnTo>
                        <a:pt x="79121" y="12018"/>
                      </a:lnTo>
                      <a:cubicBezTo>
                        <a:pt x="78999" y="12048"/>
                        <a:pt x="78969" y="12139"/>
                        <a:pt x="78999" y="12261"/>
                      </a:cubicBezTo>
                      <a:cubicBezTo>
                        <a:pt x="79021" y="12327"/>
                        <a:pt x="79075" y="12376"/>
                        <a:pt x="79137" y="12376"/>
                      </a:cubicBezTo>
                      <a:cubicBezTo>
                        <a:pt x="79161" y="12376"/>
                        <a:pt x="79187" y="12369"/>
                        <a:pt x="79212" y="12352"/>
                      </a:cubicBezTo>
                      <a:lnTo>
                        <a:pt x="116994" y="589"/>
                      </a:lnTo>
                      <a:lnTo>
                        <a:pt x="104744" y="13385"/>
                      </a:lnTo>
                      <a:cubicBezTo>
                        <a:pt x="104714" y="13446"/>
                        <a:pt x="104714" y="13477"/>
                        <a:pt x="104714" y="13537"/>
                      </a:cubicBezTo>
                      <a:cubicBezTo>
                        <a:pt x="104684" y="13537"/>
                        <a:pt x="104653" y="13537"/>
                        <a:pt x="104592" y="13598"/>
                      </a:cubicBezTo>
                      <a:lnTo>
                        <a:pt x="71279" y="38462"/>
                      </a:lnTo>
                      <a:cubicBezTo>
                        <a:pt x="71218" y="38523"/>
                        <a:pt x="71218" y="38583"/>
                        <a:pt x="71218" y="38675"/>
                      </a:cubicBezTo>
                      <a:cubicBezTo>
                        <a:pt x="71248" y="38735"/>
                        <a:pt x="71279" y="38766"/>
                        <a:pt x="71370" y="38766"/>
                      </a:cubicBezTo>
                      <a:lnTo>
                        <a:pt x="114380" y="40589"/>
                      </a:lnTo>
                      <a:lnTo>
                        <a:pt x="114380" y="40802"/>
                      </a:lnTo>
                      <a:lnTo>
                        <a:pt x="105869" y="65939"/>
                      </a:lnTo>
                      <a:lnTo>
                        <a:pt x="88088" y="60043"/>
                      </a:lnTo>
                      <a:lnTo>
                        <a:pt x="71218" y="38979"/>
                      </a:lnTo>
                      <a:cubicBezTo>
                        <a:pt x="71160" y="38921"/>
                        <a:pt x="71115" y="38900"/>
                        <a:pt x="71066" y="38900"/>
                      </a:cubicBezTo>
                      <a:cubicBezTo>
                        <a:pt x="71037" y="38900"/>
                        <a:pt x="71008" y="38907"/>
                        <a:pt x="70975" y="38918"/>
                      </a:cubicBezTo>
                      <a:lnTo>
                        <a:pt x="34925" y="63599"/>
                      </a:lnTo>
                      <a:cubicBezTo>
                        <a:pt x="34895" y="63629"/>
                        <a:pt x="34834" y="63690"/>
                        <a:pt x="34834" y="63751"/>
                      </a:cubicBezTo>
                      <a:cubicBezTo>
                        <a:pt x="34834" y="63781"/>
                        <a:pt x="34834" y="63812"/>
                        <a:pt x="34895" y="63842"/>
                      </a:cubicBezTo>
                      <a:cubicBezTo>
                        <a:pt x="34834" y="63842"/>
                        <a:pt x="34834" y="63842"/>
                        <a:pt x="34804" y="63903"/>
                      </a:cubicBezTo>
                      <a:cubicBezTo>
                        <a:pt x="34743" y="63933"/>
                        <a:pt x="34713" y="63994"/>
                        <a:pt x="34743" y="64085"/>
                      </a:cubicBezTo>
                      <a:lnTo>
                        <a:pt x="40792" y="101593"/>
                      </a:lnTo>
                      <a:lnTo>
                        <a:pt x="153" y="106639"/>
                      </a:lnTo>
                      <a:cubicBezTo>
                        <a:pt x="92" y="106639"/>
                        <a:pt x="1" y="106700"/>
                        <a:pt x="1" y="106791"/>
                      </a:cubicBezTo>
                      <a:cubicBezTo>
                        <a:pt x="1" y="106852"/>
                        <a:pt x="1" y="106913"/>
                        <a:pt x="62" y="106943"/>
                      </a:cubicBezTo>
                      <a:lnTo>
                        <a:pt x="92" y="106973"/>
                      </a:lnTo>
                      <a:lnTo>
                        <a:pt x="33193" y="129861"/>
                      </a:lnTo>
                      <a:cubicBezTo>
                        <a:pt x="33223" y="129892"/>
                        <a:pt x="33284" y="129892"/>
                        <a:pt x="33345" y="129892"/>
                      </a:cubicBezTo>
                      <a:lnTo>
                        <a:pt x="33436" y="129770"/>
                      </a:lnTo>
                      <a:lnTo>
                        <a:pt x="41400" y="105028"/>
                      </a:lnTo>
                      <a:lnTo>
                        <a:pt x="54683" y="137673"/>
                      </a:lnTo>
                      <a:cubicBezTo>
                        <a:pt x="54713" y="137764"/>
                        <a:pt x="54774" y="137795"/>
                        <a:pt x="54835" y="137795"/>
                      </a:cubicBezTo>
                      <a:lnTo>
                        <a:pt x="89182" y="141290"/>
                      </a:lnTo>
                      <a:lnTo>
                        <a:pt x="87936" y="171078"/>
                      </a:lnTo>
                      <a:cubicBezTo>
                        <a:pt x="87936" y="171138"/>
                        <a:pt x="87996" y="171260"/>
                        <a:pt x="88088" y="171260"/>
                      </a:cubicBezTo>
                      <a:lnTo>
                        <a:pt x="88695" y="171290"/>
                      </a:lnTo>
                      <a:lnTo>
                        <a:pt x="121492" y="189589"/>
                      </a:lnTo>
                      <a:cubicBezTo>
                        <a:pt x="121523" y="189589"/>
                        <a:pt x="121553" y="189619"/>
                        <a:pt x="121553" y="189619"/>
                      </a:cubicBezTo>
                      <a:lnTo>
                        <a:pt x="163135" y="188160"/>
                      </a:lnTo>
                      <a:cubicBezTo>
                        <a:pt x="163195" y="188160"/>
                        <a:pt x="163226" y="188130"/>
                        <a:pt x="163286" y="188069"/>
                      </a:cubicBezTo>
                      <a:cubicBezTo>
                        <a:pt x="163317" y="187978"/>
                        <a:pt x="163317" y="187947"/>
                        <a:pt x="163286" y="187856"/>
                      </a:cubicBezTo>
                      <a:lnTo>
                        <a:pt x="140034" y="156214"/>
                      </a:lnTo>
                      <a:lnTo>
                        <a:pt x="149639" y="138828"/>
                      </a:lnTo>
                      <a:lnTo>
                        <a:pt x="151007" y="139314"/>
                      </a:lnTo>
                      <a:lnTo>
                        <a:pt x="163195" y="187552"/>
                      </a:lnTo>
                      <a:cubicBezTo>
                        <a:pt x="163226" y="187643"/>
                        <a:pt x="163286" y="187704"/>
                        <a:pt x="163378" y="187704"/>
                      </a:cubicBezTo>
                      <a:cubicBezTo>
                        <a:pt x="163469" y="187704"/>
                        <a:pt x="163530" y="187643"/>
                        <a:pt x="163530" y="187552"/>
                      </a:cubicBezTo>
                      <a:lnTo>
                        <a:pt x="170612" y="146214"/>
                      </a:lnTo>
                      <a:lnTo>
                        <a:pt x="185627" y="151503"/>
                      </a:lnTo>
                      <a:lnTo>
                        <a:pt x="187512" y="174330"/>
                      </a:lnTo>
                      <a:cubicBezTo>
                        <a:pt x="187512" y="174421"/>
                        <a:pt x="187603" y="174482"/>
                        <a:pt x="187664" y="174482"/>
                      </a:cubicBezTo>
                      <a:lnTo>
                        <a:pt x="219427" y="179315"/>
                      </a:lnTo>
                      <a:lnTo>
                        <a:pt x="220066" y="221230"/>
                      </a:lnTo>
                      <a:cubicBezTo>
                        <a:pt x="220066" y="221322"/>
                        <a:pt x="220157" y="221413"/>
                        <a:pt x="220278" y="221413"/>
                      </a:cubicBezTo>
                      <a:cubicBezTo>
                        <a:pt x="220370" y="221413"/>
                        <a:pt x="220461" y="221291"/>
                        <a:pt x="220461" y="221230"/>
                      </a:cubicBezTo>
                      <a:lnTo>
                        <a:pt x="219823" y="179163"/>
                      </a:lnTo>
                      <a:cubicBezTo>
                        <a:pt x="219823" y="179102"/>
                        <a:pt x="219731" y="179011"/>
                        <a:pt x="219671" y="178981"/>
                      </a:cubicBezTo>
                      <a:lnTo>
                        <a:pt x="187846" y="174148"/>
                      </a:lnTo>
                      <a:lnTo>
                        <a:pt x="185962" y="151351"/>
                      </a:lnTo>
                      <a:cubicBezTo>
                        <a:pt x="185962" y="151290"/>
                        <a:pt x="185931" y="151199"/>
                        <a:pt x="185840" y="151199"/>
                      </a:cubicBezTo>
                      <a:lnTo>
                        <a:pt x="170642" y="145849"/>
                      </a:lnTo>
                      <a:lnTo>
                        <a:pt x="181706" y="81076"/>
                      </a:lnTo>
                      <a:cubicBezTo>
                        <a:pt x="181706" y="81016"/>
                        <a:pt x="181706" y="80955"/>
                        <a:pt x="181676" y="80924"/>
                      </a:cubicBezTo>
                      <a:cubicBezTo>
                        <a:pt x="181615" y="80864"/>
                        <a:pt x="181585" y="80833"/>
                        <a:pt x="181554" y="80833"/>
                      </a:cubicBezTo>
                      <a:lnTo>
                        <a:pt x="137785" y="78280"/>
                      </a:lnTo>
                      <a:lnTo>
                        <a:pt x="152283" y="76304"/>
                      </a:lnTo>
                      <a:cubicBezTo>
                        <a:pt x="152374" y="76304"/>
                        <a:pt x="152405" y="76244"/>
                        <a:pt x="152435" y="76213"/>
                      </a:cubicBezTo>
                      <a:cubicBezTo>
                        <a:pt x="152496" y="76122"/>
                        <a:pt x="152435" y="76061"/>
                        <a:pt x="152374" y="76000"/>
                      </a:cubicBezTo>
                      <a:lnTo>
                        <a:pt x="126720" y="57520"/>
                      </a:lnTo>
                      <a:lnTo>
                        <a:pt x="126690" y="57429"/>
                      </a:lnTo>
                      <a:lnTo>
                        <a:pt x="145049" y="25969"/>
                      </a:lnTo>
                      <a:cubicBezTo>
                        <a:pt x="145079" y="25939"/>
                        <a:pt x="145079" y="25848"/>
                        <a:pt x="145049" y="25817"/>
                      </a:cubicBezTo>
                      <a:cubicBezTo>
                        <a:pt x="145049" y="25787"/>
                        <a:pt x="144958" y="25756"/>
                        <a:pt x="144927" y="25696"/>
                      </a:cubicBezTo>
                      <a:lnTo>
                        <a:pt x="105200" y="13416"/>
                      </a:lnTo>
                      <a:lnTo>
                        <a:pt x="117754" y="315"/>
                      </a:lnTo>
                      <a:cubicBezTo>
                        <a:pt x="117815" y="255"/>
                        <a:pt x="117815" y="163"/>
                        <a:pt x="117784" y="103"/>
                      </a:cubicBezTo>
                      <a:cubicBezTo>
                        <a:pt x="117761" y="34"/>
                        <a:pt x="117704" y="0"/>
                        <a:pt x="11765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7" name="Google Shape;3767;p23"/>
                <p:cNvSpPr/>
                <p:nvPr/>
              </p:nvSpPr>
              <p:spPr>
                <a:xfrm>
                  <a:off x="-700475" y="951025"/>
                  <a:ext cx="50325" cy="35375"/>
                </a:xfrm>
                <a:custGeom>
                  <a:rect b="b" l="l" r="r" t="t"/>
                  <a:pathLst>
                    <a:path extrusionOk="0" h="1415" w="2013">
                      <a:moveTo>
                        <a:pt x="1047" y="0"/>
                      </a:moveTo>
                      <a:cubicBezTo>
                        <a:pt x="500" y="0"/>
                        <a:pt x="0" y="690"/>
                        <a:pt x="492" y="1181"/>
                      </a:cubicBezTo>
                      <a:cubicBezTo>
                        <a:pt x="642" y="1346"/>
                        <a:pt x="815" y="1415"/>
                        <a:pt x="982" y="1415"/>
                      </a:cubicBezTo>
                      <a:cubicBezTo>
                        <a:pt x="1525" y="1415"/>
                        <a:pt x="2013" y="696"/>
                        <a:pt x="1525" y="209"/>
                      </a:cubicBezTo>
                      <a:cubicBezTo>
                        <a:pt x="1378" y="62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8" name="Google Shape;3768;p23"/>
                <p:cNvSpPr/>
                <p:nvPr/>
              </p:nvSpPr>
              <p:spPr>
                <a:xfrm>
                  <a:off x="-1364400" y="1443875"/>
                  <a:ext cx="50100" cy="35700"/>
                </a:xfrm>
                <a:custGeom>
                  <a:rect b="b" l="l" r="r" t="t"/>
                  <a:pathLst>
                    <a:path extrusionOk="0" h="1428" w="2004">
                      <a:moveTo>
                        <a:pt x="1032" y="1"/>
                      </a:moveTo>
                      <a:cubicBezTo>
                        <a:pt x="489" y="1"/>
                        <a:pt x="0" y="705"/>
                        <a:pt x="513" y="1194"/>
                      </a:cubicBezTo>
                      <a:cubicBezTo>
                        <a:pt x="664" y="1359"/>
                        <a:pt x="835" y="1428"/>
                        <a:pt x="1000" y="1428"/>
                      </a:cubicBezTo>
                      <a:cubicBezTo>
                        <a:pt x="1533" y="1428"/>
                        <a:pt x="2004" y="709"/>
                        <a:pt x="1516" y="222"/>
                      </a:cubicBezTo>
                      <a:cubicBezTo>
                        <a:pt x="1367" y="66"/>
                        <a:pt x="119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9" name="Google Shape;3769;p23"/>
                <p:cNvSpPr/>
                <p:nvPr/>
              </p:nvSpPr>
              <p:spPr>
                <a:xfrm>
                  <a:off x="-920175" y="1590950"/>
                  <a:ext cx="50425" cy="35825"/>
                </a:xfrm>
                <a:custGeom>
                  <a:rect b="b" l="l" r="r" t="t"/>
                  <a:pathLst>
                    <a:path extrusionOk="0" h="1433" w="2017">
                      <a:moveTo>
                        <a:pt x="1060" y="0"/>
                      </a:moveTo>
                      <a:cubicBezTo>
                        <a:pt x="509" y="0"/>
                        <a:pt x="1" y="714"/>
                        <a:pt x="495" y="1208"/>
                      </a:cubicBezTo>
                      <a:cubicBezTo>
                        <a:pt x="653" y="1366"/>
                        <a:pt x="830" y="1432"/>
                        <a:pt x="999" y="1432"/>
                      </a:cubicBezTo>
                      <a:cubicBezTo>
                        <a:pt x="1546" y="1432"/>
                        <a:pt x="2016" y="739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0" name="Google Shape;3770;p23"/>
                <p:cNvSpPr/>
                <p:nvPr/>
              </p:nvSpPr>
              <p:spPr>
                <a:xfrm>
                  <a:off x="-407925" y="1372750"/>
                  <a:ext cx="50275" cy="35500"/>
                </a:xfrm>
                <a:custGeom>
                  <a:rect b="b" l="l" r="r" t="t"/>
                  <a:pathLst>
                    <a:path extrusionOk="0" h="1420" w="2011">
                      <a:moveTo>
                        <a:pt x="1047" y="1"/>
                      </a:moveTo>
                      <a:cubicBezTo>
                        <a:pt x="500" y="1"/>
                        <a:pt x="1" y="691"/>
                        <a:pt x="492" y="1182"/>
                      </a:cubicBezTo>
                      <a:cubicBezTo>
                        <a:pt x="645" y="1350"/>
                        <a:pt x="821" y="1419"/>
                        <a:pt x="991" y="1419"/>
                      </a:cubicBezTo>
                      <a:cubicBezTo>
                        <a:pt x="1530" y="1419"/>
                        <a:pt x="2011" y="718"/>
                        <a:pt x="1525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1" name="Google Shape;3771;p23"/>
                <p:cNvSpPr/>
                <p:nvPr/>
              </p:nvSpPr>
              <p:spPr>
                <a:xfrm>
                  <a:off x="-596200" y="2083250"/>
                  <a:ext cx="50750" cy="35400"/>
                </a:xfrm>
                <a:custGeom>
                  <a:rect b="b" l="l" r="r" t="t"/>
                  <a:pathLst>
                    <a:path extrusionOk="0" h="1416" w="2030">
                      <a:moveTo>
                        <a:pt x="1041" y="1"/>
                      </a:moveTo>
                      <a:cubicBezTo>
                        <a:pt x="495" y="1"/>
                        <a:pt x="0" y="690"/>
                        <a:pt x="515" y="1182"/>
                      </a:cubicBezTo>
                      <a:cubicBezTo>
                        <a:pt x="666" y="1347"/>
                        <a:pt x="838" y="1415"/>
                        <a:pt x="1005" y="1415"/>
                      </a:cubicBezTo>
                      <a:cubicBezTo>
                        <a:pt x="1546" y="1415"/>
                        <a:pt x="2029" y="697"/>
                        <a:pt x="1518" y="209"/>
                      </a:cubicBezTo>
                      <a:cubicBezTo>
                        <a:pt x="1371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2" name="Google Shape;3772;p23"/>
                <p:cNvSpPr/>
                <p:nvPr/>
              </p:nvSpPr>
              <p:spPr>
                <a:xfrm>
                  <a:off x="-173125" y="1901650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35" y="0"/>
                      </a:moveTo>
                      <a:cubicBezTo>
                        <a:pt x="482" y="0"/>
                        <a:pt x="1" y="690"/>
                        <a:pt x="492" y="1181"/>
                      </a:cubicBezTo>
                      <a:cubicBezTo>
                        <a:pt x="650" y="1346"/>
                        <a:pt x="826" y="1415"/>
                        <a:pt x="995" y="1415"/>
                      </a:cubicBezTo>
                      <a:cubicBezTo>
                        <a:pt x="1543" y="1415"/>
                        <a:pt x="2013" y="696"/>
                        <a:pt x="1526" y="209"/>
                      </a:cubicBezTo>
                      <a:cubicBezTo>
                        <a:pt x="1372" y="62"/>
                        <a:pt x="1200" y="0"/>
                        <a:pt x="103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3" name="Google Shape;3773;p23"/>
                <p:cNvSpPr/>
                <p:nvPr/>
              </p:nvSpPr>
              <p:spPr>
                <a:xfrm>
                  <a:off x="-1459450" y="2087050"/>
                  <a:ext cx="50125" cy="35500"/>
                </a:xfrm>
                <a:custGeom>
                  <a:rect b="b" l="l" r="r" t="t"/>
                  <a:pathLst>
                    <a:path extrusionOk="0" h="1420" w="2005">
                      <a:moveTo>
                        <a:pt x="1041" y="1"/>
                      </a:moveTo>
                      <a:cubicBezTo>
                        <a:pt x="495" y="1"/>
                        <a:pt x="1" y="690"/>
                        <a:pt x="516" y="1182"/>
                      </a:cubicBezTo>
                      <a:cubicBezTo>
                        <a:pt x="669" y="1349"/>
                        <a:pt x="843" y="1419"/>
                        <a:pt x="1010" y="1419"/>
                      </a:cubicBezTo>
                      <a:cubicBezTo>
                        <a:pt x="1541" y="1419"/>
                        <a:pt x="2004" y="718"/>
                        <a:pt x="1519" y="209"/>
                      </a:cubicBezTo>
                      <a:cubicBezTo>
                        <a:pt x="1372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4" name="Google Shape;3774;p23"/>
                <p:cNvSpPr/>
                <p:nvPr/>
              </p:nvSpPr>
              <p:spPr>
                <a:xfrm>
                  <a:off x="-1301500" y="2800275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39" y="1"/>
                      </a:moveTo>
                      <a:cubicBezTo>
                        <a:pt x="494" y="1"/>
                        <a:pt x="0" y="705"/>
                        <a:pt x="490" y="1194"/>
                      </a:cubicBezTo>
                      <a:cubicBezTo>
                        <a:pt x="643" y="1362"/>
                        <a:pt x="818" y="1432"/>
                        <a:pt x="988" y="1432"/>
                      </a:cubicBezTo>
                      <a:cubicBezTo>
                        <a:pt x="1527" y="1432"/>
                        <a:pt x="2008" y="730"/>
                        <a:pt x="1523" y="222"/>
                      </a:cubicBezTo>
                      <a:cubicBezTo>
                        <a:pt x="1374" y="66"/>
                        <a:pt x="1204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5" name="Google Shape;3775;p23"/>
                <p:cNvSpPr/>
                <p:nvPr/>
              </p:nvSpPr>
              <p:spPr>
                <a:xfrm>
                  <a:off x="-318925" y="2620600"/>
                  <a:ext cx="50950" cy="35400"/>
                </a:xfrm>
                <a:custGeom>
                  <a:rect b="b" l="l" r="r" t="t"/>
                  <a:pathLst>
                    <a:path extrusionOk="0" h="1416" w="2038">
                      <a:moveTo>
                        <a:pt x="1054" y="0"/>
                      </a:moveTo>
                      <a:cubicBezTo>
                        <a:pt x="504" y="0"/>
                        <a:pt x="1" y="714"/>
                        <a:pt x="519" y="1208"/>
                      </a:cubicBezTo>
                      <a:cubicBezTo>
                        <a:pt x="665" y="1354"/>
                        <a:pt x="832" y="1416"/>
                        <a:pt x="995" y="1416"/>
                      </a:cubicBezTo>
                      <a:cubicBezTo>
                        <a:pt x="1542" y="1416"/>
                        <a:pt x="2037" y="720"/>
                        <a:pt x="1522" y="205"/>
                      </a:cubicBezTo>
                      <a:cubicBezTo>
                        <a:pt x="1378" y="61"/>
                        <a:pt x="1214" y="0"/>
                        <a:pt x="10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6" name="Google Shape;3776;p23"/>
                <p:cNvSpPr/>
                <p:nvPr/>
              </p:nvSpPr>
              <p:spPr>
                <a:xfrm>
                  <a:off x="-2533950" y="2539950"/>
                  <a:ext cx="50750" cy="35925"/>
                </a:xfrm>
                <a:custGeom>
                  <a:rect b="b" l="l" r="r" t="t"/>
                  <a:pathLst>
                    <a:path extrusionOk="0" h="1437" w="2030">
                      <a:moveTo>
                        <a:pt x="1043" y="1"/>
                      </a:moveTo>
                      <a:cubicBezTo>
                        <a:pt x="496" y="1"/>
                        <a:pt x="1" y="697"/>
                        <a:pt x="516" y="1212"/>
                      </a:cubicBezTo>
                      <a:cubicBezTo>
                        <a:pt x="667" y="1370"/>
                        <a:pt x="840" y="1436"/>
                        <a:pt x="1007" y="1436"/>
                      </a:cubicBezTo>
                      <a:cubicBezTo>
                        <a:pt x="1548" y="1436"/>
                        <a:pt x="2030" y="743"/>
                        <a:pt x="1519" y="209"/>
                      </a:cubicBezTo>
                      <a:cubicBezTo>
                        <a:pt x="1373" y="63"/>
                        <a:pt x="1206" y="1"/>
                        <a:pt x="104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7" name="Google Shape;3777;p23"/>
                <p:cNvSpPr/>
                <p:nvPr/>
              </p:nvSpPr>
              <p:spPr>
                <a:xfrm>
                  <a:off x="-1714950" y="2379625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8"/>
                        <a:pt x="991" y="1418"/>
                      </a:cubicBezTo>
                      <a:cubicBezTo>
                        <a:pt x="1530" y="1418"/>
                        <a:pt x="2011" y="717"/>
                        <a:pt x="1526" y="208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8" name="Google Shape;3778;p23"/>
                <p:cNvSpPr/>
                <p:nvPr/>
              </p:nvSpPr>
              <p:spPr>
                <a:xfrm>
                  <a:off x="-2196675" y="3377800"/>
                  <a:ext cx="50400" cy="35075"/>
                </a:xfrm>
                <a:custGeom>
                  <a:rect b="b" l="l" r="r" t="t"/>
                  <a:pathLst>
                    <a:path extrusionOk="0" h="1403" w="2016">
                      <a:moveTo>
                        <a:pt x="1039" y="0"/>
                      </a:moveTo>
                      <a:cubicBezTo>
                        <a:pt x="495" y="0"/>
                        <a:pt x="1" y="704"/>
                        <a:pt x="491" y="1194"/>
                      </a:cubicBezTo>
                      <a:cubicBezTo>
                        <a:pt x="644" y="1341"/>
                        <a:pt x="816" y="1402"/>
                        <a:pt x="981" y="1402"/>
                      </a:cubicBezTo>
                      <a:cubicBezTo>
                        <a:pt x="1534" y="1402"/>
                        <a:pt x="2015" y="713"/>
                        <a:pt x="1524" y="221"/>
                      </a:cubicBezTo>
                      <a:cubicBezTo>
                        <a:pt x="1375" y="65"/>
                        <a:pt x="1205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9" name="Google Shape;3779;p23"/>
                <p:cNvSpPr/>
                <p:nvPr/>
              </p:nvSpPr>
              <p:spPr>
                <a:xfrm>
                  <a:off x="-849425" y="3508825"/>
                  <a:ext cx="50500" cy="35400"/>
                </a:xfrm>
                <a:custGeom>
                  <a:rect b="b" l="l" r="r" t="t"/>
                  <a:pathLst>
                    <a:path extrusionOk="0" h="1416" w="2020">
                      <a:moveTo>
                        <a:pt x="1036" y="0"/>
                      </a:moveTo>
                      <a:cubicBezTo>
                        <a:pt x="483" y="0"/>
                        <a:pt x="0" y="696"/>
                        <a:pt x="492" y="1211"/>
                      </a:cubicBezTo>
                      <a:cubicBezTo>
                        <a:pt x="636" y="1355"/>
                        <a:pt x="800" y="1416"/>
                        <a:pt x="961" y="1416"/>
                      </a:cubicBezTo>
                      <a:cubicBezTo>
                        <a:pt x="1512" y="1416"/>
                        <a:pt x="2020" y="703"/>
                        <a:pt x="1526" y="208"/>
                      </a:cubicBezTo>
                      <a:cubicBezTo>
                        <a:pt x="1372" y="62"/>
                        <a:pt x="1201" y="0"/>
                        <a:pt x="103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0" name="Google Shape;3780;p23"/>
                <p:cNvSpPr/>
                <p:nvPr/>
              </p:nvSpPr>
              <p:spPr>
                <a:xfrm>
                  <a:off x="-601700" y="3131900"/>
                  <a:ext cx="50350" cy="35400"/>
                </a:xfrm>
                <a:custGeom>
                  <a:rect b="b" l="l" r="r" t="t"/>
                  <a:pathLst>
                    <a:path extrusionOk="0" h="1416" w="2014">
                      <a:moveTo>
                        <a:pt x="1047" y="1"/>
                      </a:moveTo>
                      <a:cubicBezTo>
                        <a:pt x="500" y="1"/>
                        <a:pt x="1" y="690"/>
                        <a:pt x="492" y="1182"/>
                      </a:cubicBezTo>
                      <a:cubicBezTo>
                        <a:pt x="643" y="1347"/>
                        <a:pt x="815" y="1415"/>
                        <a:pt x="983" y="1415"/>
                      </a:cubicBezTo>
                      <a:cubicBezTo>
                        <a:pt x="1525" y="1415"/>
                        <a:pt x="2013" y="697"/>
                        <a:pt x="1526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1" name="Google Shape;3781;p23"/>
                <p:cNvSpPr/>
                <p:nvPr/>
              </p:nvSpPr>
              <p:spPr>
                <a:xfrm>
                  <a:off x="-1361600" y="4210950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9"/>
                        <a:pt x="991" y="1419"/>
                      </a:cubicBezTo>
                      <a:cubicBezTo>
                        <a:pt x="1530" y="1419"/>
                        <a:pt x="2011" y="717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2" name="Google Shape;3782;p23"/>
                <p:cNvSpPr/>
                <p:nvPr/>
              </p:nvSpPr>
              <p:spPr>
                <a:xfrm>
                  <a:off x="-527900" y="4660900"/>
                  <a:ext cx="51000" cy="35825"/>
                </a:xfrm>
                <a:custGeom>
                  <a:rect b="b" l="l" r="r" t="t"/>
                  <a:pathLst>
                    <a:path extrusionOk="0" h="1433" w="2040">
                      <a:moveTo>
                        <a:pt x="1068" y="1"/>
                      </a:moveTo>
                      <a:cubicBezTo>
                        <a:pt x="504" y="1"/>
                        <a:pt x="1" y="714"/>
                        <a:pt x="519" y="1208"/>
                      </a:cubicBezTo>
                      <a:cubicBezTo>
                        <a:pt x="670" y="1366"/>
                        <a:pt x="843" y="1432"/>
                        <a:pt x="1010" y="1432"/>
                      </a:cubicBezTo>
                      <a:cubicBezTo>
                        <a:pt x="1552" y="1432"/>
                        <a:pt x="2040" y="739"/>
                        <a:pt x="1552" y="205"/>
                      </a:cubicBezTo>
                      <a:cubicBezTo>
                        <a:pt x="1402" y="61"/>
                        <a:pt x="1232" y="1"/>
                        <a:pt x="106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3" name="Google Shape;3783;p23"/>
                <p:cNvSpPr/>
                <p:nvPr/>
              </p:nvSpPr>
              <p:spPr>
                <a:xfrm>
                  <a:off x="-599950" y="4282075"/>
                  <a:ext cx="50800" cy="35075"/>
                </a:xfrm>
                <a:custGeom>
                  <a:rect b="b" l="l" r="r" t="t"/>
                  <a:pathLst>
                    <a:path extrusionOk="0" h="1403" w="2032">
                      <a:moveTo>
                        <a:pt x="1032" y="0"/>
                      </a:moveTo>
                      <a:cubicBezTo>
                        <a:pt x="489" y="0"/>
                        <a:pt x="0" y="704"/>
                        <a:pt x="513" y="1194"/>
                      </a:cubicBezTo>
                      <a:cubicBezTo>
                        <a:pt x="660" y="1340"/>
                        <a:pt x="828" y="1402"/>
                        <a:pt x="991" y="1402"/>
                      </a:cubicBezTo>
                      <a:cubicBezTo>
                        <a:pt x="1537" y="1402"/>
                        <a:pt x="2031" y="712"/>
                        <a:pt x="1516" y="221"/>
                      </a:cubicBezTo>
                      <a:cubicBezTo>
                        <a:pt x="1368" y="65"/>
                        <a:pt x="119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4" name="Google Shape;3784;p23"/>
                <p:cNvSpPr/>
                <p:nvPr/>
              </p:nvSpPr>
              <p:spPr>
                <a:xfrm>
                  <a:off x="512475" y="4625075"/>
                  <a:ext cx="50700" cy="35500"/>
                </a:xfrm>
                <a:custGeom>
                  <a:rect b="b" l="l" r="r" t="t"/>
                  <a:pathLst>
                    <a:path extrusionOk="0" h="1420" w="2028">
                      <a:moveTo>
                        <a:pt x="1041" y="1"/>
                      </a:moveTo>
                      <a:cubicBezTo>
                        <a:pt x="495" y="1"/>
                        <a:pt x="1" y="691"/>
                        <a:pt x="516" y="1182"/>
                      </a:cubicBezTo>
                      <a:cubicBezTo>
                        <a:pt x="669" y="1350"/>
                        <a:pt x="844" y="1419"/>
                        <a:pt x="1014" y="1419"/>
                      </a:cubicBezTo>
                      <a:cubicBezTo>
                        <a:pt x="1552" y="1419"/>
                        <a:pt x="2027" y="718"/>
                        <a:pt x="1519" y="209"/>
                      </a:cubicBezTo>
                      <a:cubicBezTo>
                        <a:pt x="1372" y="63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5" name="Google Shape;3785;p23"/>
                <p:cNvSpPr/>
                <p:nvPr/>
              </p:nvSpPr>
              <p:spPr>
                <a:xfrm>
                  <a:off x="235925" y="1842825"/>
                  <a:ext cx="50975" cy="35075"/>
                </a:xfrm>
                <a:custGeom>
                  <a:rect b="b" l="l" r="r" t="t"/>
                  <a:pathLst>
                    <a:path extrusionOk="0" h="1403" w="2039">
                      <a:moveTo>
                        <a:pt x="1046" y="0"/>
                      </a:moveTo>
                      <a:cubicBezTo>
                        <a:pt x="489" y="0"/>
                        <a:pt x="1" y="704"/>
                        <a:pt x="514" y="1194"/>
                      </a:cubicBezTo>
                      <a:cubicBezTo>
                        <a:pt x="660" y="1341"/>
                        <a:pt x="828" y="1402"/>
                        <a:pt x="992" y="1402"/>
                      </a:cubicBezTo>
                      <a:cubicBezTo>
                        <a:pt x="1539" y="1402"/>
                        <a:pt x="2038" y="713"/>
                        <a:pt x="1547" y="221"/>
                      </a:cubicBezTo>
                      <a:cubicBezTo>
                        <a:pt x="1391" y="65"/>
                        <a:pt x="1215" y="0"/>
                        <a:pt x="104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6" name="Google Shape;3786;p23"/>
                <p:cNvSpPr/>
                <p:nvPr/>
              </p:nvSpPr>
              <p:spPr>
                <a:xfrm>
                  <a:off x="968350" y="1967100"/>
                  <a:ext cx="49650" cy="35825"/>
                </a:xfrm>
                <a:custGeom>
                  <a:rect b="b" l="l" r="r" t="t"/>
                  <a:pathLst>
                    <a:path extrusionOk="0" h="1433" w="1986">
                      <a:moveTo>
                        <a:pt x="1053" y="0"/>
                      </a:moveTo>
                      <a:cubicBezTo>
                        <a:pt x="503" y="0"/>
                        <a:pt x="0" y="713"/>
                        <a:pt x="518" y="1208"/>
                      </a:cubicBezTo>
                      <a:cubicBezTo>
                        <a:pt x="669" y="1366"/>
                        <a:pt x="838" y="1432"/>
                        <a:pt x="1001" y="1432"/>
                      </a:cubicBezTo>
                      <a:cubicBezTo>
                        <a:pt x="1528" y="1432"/>
                        <a:pt x="1985" y="739"/>
                        <a:pt x="1521" y="205"/>
                      </a:cubicBezTo>
                      <a:cubicBezTo>
                        <a:pt x="1377" y="61"/>
                        <a:pt x="1213" y="0"/>
                        <a:pt x="105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7" name="Google Shape;3787;p23"/>
                <p:cNvSpPr/>
                <p:nvPr/>
              </p:nvSpPr>
              <p:spPr>
                <a:xfrm>
                  <a:off x="54900" y="585200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26" y="1"/>
                      </a:moveTo>
                      <a:cubicBezTo>
                        <a:pt x="476" y="1"/>
                        <a:pt x="0" y="705"/>
                        <a:pt x="490" y="1194"/>
                      </a:cubicBezTo>
                      <a:cubicBezTo>
                        <a:pt x="643" y="1362"/>
                        <a:pt x="819" y="1432"/>
                        <a:pt x="989" y="1432"/>
                      </a:cubicBezTo>
                      <a:cubicBezTo>
                        <a:pt x="1528" y="1432"/>
                        <a:pt x="2009" y="730"/>
                        <a:pt x="1523" y="222"/>
                      </a:cubicBezTo>
                      <a:cubicBezTo>
                        <a:pt x="1368" y="66"/>
                        <a:pt x="1194" y="1"/>
                        <a:pt x="102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8" name="Google Shape;3788;p23"/>
                <p:cNvSpPr/>
                <p:nvPr/>
              </p:nvSpPr>
              <p:spPr>
                <a:xfrm>
                  <a:off x="-2734675" y="3180225"/>
                  <a:ext cx="50225" cy="35075"/>
                </a:xfrm>
                <a:custGeom>
                  <a:rect b="b" l="l" r="r" t="t"/>
                  <a:pathLst>
                    <a:path extrusionOk="0" h="1403" w="2009">
                      <a:moveTo>
                        <a:pt x="1013" y="0"/>
                      </a:moveTo>
                      <a:cubicBezTo>
                        <a:pt x="477" y="0"/>
                        <a:pt x="1" y="705"/>
                        <a:pt x="490" y="1194"/>
                      </a:cubicBezTo>
                      <a:cubicBezTo>
                        <a:pt x="637" y="1341"/>
                        <a:pt x="805" y="1402"/>
                        <a:pt x="968" y="1402"/>
                      </a:cubicBezTo>
                      <a:cubicBezTo>
                        <a:pt x="1514" y="1402"/>
                        <a:pt x="2008" y="713"/>
                        <a:pt x="1493" y="221"/>
                      </a:cubicBezTo>
                      <a:cubicBezTo>
                        <a:pt x="1345" y="66"/>
                        <a:pt x="1176" y="0"/>
                        <a:pt x="101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9" name="Google Shape;3789;p23"/>
                <p:cNvSpPr/>
                <p:nvPr/>
              </p:nvSpPr>
              <p:spPr>
                <a:xfrm>
                  <a:off x="-3560675" y="2610300"/>
                  <a:ext cx="50300" cy="35700"/>
                </a:xfrm>
                <a:custGeom>
                  <a:rect b="b" l="l" r="r" t="t"/>
                  <a:pathLst>
                    <a:path extrusionOk="0" h="1428" w="2012">
                      <a:moveTo>
                        <a:pt x="1039" y="1"/>
                      </a:moveTo>
                      <a:cubicBezTo>
                        <a:pt x="494" y="1"/>
                        <a:pt x="1" y="705"/>
                        <a:pt x="490" y="1194"/>
                      </a:cubicBezTo>
                      <a:cubicBezTo>
                        <a:pt x="648" y="1359"/>
                        <a:pt x="824" y="1428"/>
                        <a:pt x="993" y="1428"/>
                      </a:cubicBezTo>
                      <a:cubicBezTo>
                        <a:pt x="1541" y="1428"/>
                        <a:pt x="2011" y="709"/>
                        <a:pt x="1524" y="222"/>
                      </a:cubicBezTo>
                      <a:cubicBezTo>
                        <a:pt x="1375" y="66"/>
                        <a:pt x="1205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0" name="Google Shape;3790;p23"/>
                <p:cNvSpPr/>
                <p:nvPr/>
              </p:nvSpPr>
              <p:spPr>
                <a:xfrm>
                  <a:off x="-2691350" y="1535075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9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51" y="1340"/>
                        <a:pt x="826" y="1402"/>
                        <a:pt x="993" y="1402"/>
                      </a:cubicBezTo>
                      <a:cubicBezTo>
                        <a:pt x="1551" y="1402"/>
                        <a:pt x="2015" y="712"/>
                        <a:pt x="1523" y="221"/>
                      </a:cubicBezTo>
                      <a:cubicBezTo>
                        <a:pt x="1375" y="65"/>
                        <a:pt x="1204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1" name="Google Shape;3791;p23"/>
                <p:cNvSpPr/>
                <p:nvPr/>
              </p:nvSpPr>
              <p:spPr>
                <a:xfrm>
                  <a:off x="-1786450" y="914650"/>
                  <a:ext cx="50525" cy="35400"/>
                </a:xfrm>
                <a:custGeom>
                  <a:rect b="b" l="l" r="r" t="t"/>
                  <a:pathLst>
                    <a:path extrusionOk="0" h="1416" w="2021">
                      <a:moveTo>
                        <a:pt x="1060" y="0"/>
                      </a:moveTo>
                      <a:cubicBezTo>
                        <a:pt x="509" y="0"/>
                        <a:pt x="1" y="713"/>
                        <a:pt x="495" y="1208"/>
                      </a:cubicBezTo>
                      <a:cubicBezTo>
                        <a:pt x="649" y="1354"/>
                        <a:pt x="820" y="1416"/>
                        <a:pt x="984" y="1416"/>
                      </a:cubicBezTo>
                      <a:cubicBezTo>
                        <a:pt x="1538" y="1416"/>
                        <a:pt x="2021" y="720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2" name="Google Shape;3792;p23"/>
                <p:cNvSpPr/>
                <p:nvPr/>
              </p:nvSpPr>
              <p:spPr>
                <a:xfrm>
                  <a:off x="-1588800" y="242050"/>
                  <a:ext cx="50350" cy="35925"/>
                </a:xfrm>
                <a:custGeom>
                  <a:rect b="b" l="l" r="r" t="t"/>
                  <a:pathLst>
                    <a:path extrusionOk="0" h="1437" w="2014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50" y="1370"/>
                        <a:pt x="827" y="1436"/>
                        <a:pt x="996" y="1436"/>
                      </a:cubicBezTo>
                      <a:cubicBezTo>
                        <a:pt x="1543" y="1436"/>
                        <a:pt x="2013" y="743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3" name="Google Shape;3793;p23"/>
                <p:cNvSpPr/>
                <p:nvPr/>
              </p:nvSpPr>
              <p:spPr>
                <a:xfrm>
                  <a:off x="-943650" y="276250"/>
                  <a:ext cx="50325" cy="35900"/>
                </a:xfrm>
                <a:custGeom>
                  <a:rect b="b" l="l" r="r" t="t"/>
                  <a:pathLst>
                    <a:path extrusionOk="0" h="1436" w="2013">
                      <a:moveTo>
                        <a:pt x="1049" y="0"/>
                      </a:moveTo>
                      <a:cubicBezTo>
                        <a:pt x="501" y="0"/>
                        <a:pt x="0" y="696"/>
                        <a:pt x="492" y="1212"/>
                      </a:cubicBezTo>
                      <a:cubicBezTo>
                        <a:pt x="643" y="1370"/>
                        <a:pt x="816" y="1436"/>
                        <a:pt x="983" y="1436"/>
                      </a:cubicBezTo>
                      <a:cubicBezTo>
                        <a:pt x="1525" y="1436"/>
                        <a:pt x="2013" y="742"/>
                        <a:pt x="1525" y="209"/>
                      </a:cubicBezTo>
                      <a:cubicBezTo>
                        <a:pt x="1379" y="62"/>
                        <a:pt x="1212" y="0"/>
                        <a:pt x="104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4" name="Google Shape;3794;p23"/>
                <p:cNvSpPr/>
                <p:nvPr/>
              </p:nvSpPr>
              <p:spPr>
                <a:xfrm>
                  <a:off x="-625325" y="-5725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7" y="0"/>
                      </a:moveTo>
                      <a:cubicBezTo>
                        <a:pt x="491" y="0"/>
                        <a:pt x="0" y="714"/>
                        <a:pt x="495" y="1208"/>
                      </a:cubicBezTo>
                      <a:cubicBezTo>
                        <a:pt x="643" y="1363"/>
                        <a:pt x="813" y="1428"/>
                        <a:pt x="978" y="1428"/>
                      </a:cubicBezTo>
                      <a:cubicBezTo>
                        <a:pt x="1523" y="1428"/>
                        <a:pt x="2018" y="718"/>
                        <a:pt x="1528" y="205"/>
                      </a:cubicBezTo>
                      <a:cubicBezTo>
                        <a:pt x="1377" y="61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5" name="Google Shape;3795;p23"/>
                <p:cNvSpPr/>
                <p:nvPr/>
              </p:nvSpPr>
              <p:spPr>
                <a:xfrm>
                  <a:off x="1081525" y="3719750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8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43" y="1341"/>
                        <a:pt x="815" y="1402"/>
                        <a:pt x="980" y="1402"/>
                      </a:cubicBezTo>
                      <a:cubicBezTo>
                        <a:pt x="1533" y="1402"/>
                        <a:pt x="2014" y="713"/>
                        <a:pt x="1523" y="221"/>
                      </a:cubicBezTo>
                      <a:cubicBezTo>
                        <a:pt x="1374" y="65"/>
                        <a:pt x="1204" y="0"/>
                        <a:pt x="103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6" name="Google Shape;3796;p23"/>
                <p:cNvSpPr/>
                <p:nvPr/>
              </p:nvSpPr>
              <p:spPr>
                <a:xfrm>
                  <a:off x="1127050" y="429530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45" y="1365"/>
                        <a:pt x="816" y="1429"/>
                        <a:pt x="980" y="1429"/>
                      </a:cubicBezTo>
                      <a:cubicBezTo>
                        <a:pt x="1534" y="1429"/>
                        <a:pt x="2018" y="701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7" name="Google Shape;3797;p23"/>
                <p:cNvSpPr/>
                <p:nvPr/>
              </p:nvSpPr>
              <p:spPr>
                <a:xfrm>
                  <a:off x="1924175" y="4419925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57" y="1346"/>
                        <a:pt x="838" y="1415"/>
                        <a:pt x="1008" y="1415"/>
                      </a:cubicBezTo>
                      <a:cubicBezTo>
                        <a:pt x="1561" y="1415"/>
                        <a:pt x="2014" y="696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798" name="Google Shape;3798;p23"/>
          <p:cNvGrpSpPr/>
          <p:nvPr/>
        </p:nvGrpSpPr>
        <p:grpSpPr>
          <a:xfrm rot="10800000">
            <a:off x="2547513" y="-4149312"/>
            <a:ext cx="9036625" cy="5462925"/>
            <a:chOff x="-1554275" y="-744050"/>
            <a:chExt cx="9036625" cy="5462925"/>
          </a:xfrm>
        </p:grpSpPr>
        <p:sp>
          <p:nvSpPr>
            <p:cNvPr id="3799" name="Google Shape;3799;p23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23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01" name="Google Shape;3801;p23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3802" name="Google Shape;3802;p23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23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23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23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23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23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23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23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23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23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23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23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23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23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23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23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23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23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23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23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23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23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23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23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23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23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23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23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23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23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23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23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23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23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23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23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23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23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23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23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23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23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23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23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23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23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23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23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23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23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23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23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23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23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23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23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23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23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23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23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23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23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23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23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23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23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23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23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23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23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23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23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23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23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23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23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23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23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23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23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23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23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23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23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23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23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23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23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23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23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23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23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23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23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23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23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23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23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23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23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23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23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23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23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23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23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23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23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23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23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23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23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23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23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23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23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23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23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23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23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23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23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924" name="Google Shape;3924;p23"/>
          <p:cNvSpPr txBox="1"/>
          <p:nvPr>
            <p:ph idx="1" type="subTitle"/>
          </p:nvPr>
        </p:nvSpPr>
        <p:spPr>
          <a:xfrm>
            <a:off x="713263" y="2232375"/>
            <a:ext cx="19248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25" name="Google Shape;3925;p23"/>
          <p:cNvSpPr txBox="1"/>
          <p:nvPr>
            <p:ph idx="2" type="subTitle"/>
          </p:nvPr>
        </p:nvSpPr>
        <p:spPr>
          <a:xfrm>
            <a:off x="717000" y="2702925"/>
            <a:ext cx="19248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26" name="Google Shape;3926;p23"/>
          <p:cNvSpPr txBox="1"/>
          <p:nvPr>
            <p:ph idx="3" type="subTitle"/>
          </p:nvPr>
        </p:nvSpPr>
        <p:spPr>
          <a:xfrm>
            <a:off x="2641655" y="2232375"/>
            <a:ext cx="19248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27" name="Google Shape;3927;p23"/>
          <p:cNvSpPr txBox="1"/>
          <p:nvPr>
            <p:ph idx="4" type="subTitle"/>
          </p:nvPr>
        </p:nvSpPr>
        <p:spPr>
          <a:xfrm>
            <a:off x="2645395" y="2702925"/>
            <a:ext cx="19248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28" name="Google Shape;3928;p23"/>
          <p:cNvSpPr txBox="1"/>
          <p:nvPr>
            <p:ph idx="5" type="subTitle"/>
          </p:nvPr>
        </p:nvSpPr>
        <p:spPr>
          <a:xfrm>
            <a:off x="4573795" y="2232375"/>
            <a:ext cx="19248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29" name="Google Shape;3929;p23"/>
          <p:cNvSpPr txBox="1"/>
          <p:nvPr>
            <p:ph idx="6" type="subTitle"/>
          </p:nvPr>
        </p:nvSpPr>
        <p:spPr>
          <a:xfrm>
            <a:off x="4577536" y="2702925"/>
            <a:ext cx="19248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30" name="Google Shape;3930;p23"/>
          <p:cNvSpPr txBox="1"/>
          <p:nvPr>
            <p:ph idx="7" type="subTitle"/>
          </p:nvPr>
        </p:nvSpPr>
        <p:spPr>
          <a:xfrm>
            <a:off x="6502282" y="2232375"/>
            <a:ext cx="19248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31" name="Google Shape;3931;p23"/>
          <p:cNvSpPr txBox="1"/>
          <p:nvPr>
            <p:ph idx="8" type="subTitle"/>
          </p:nvPr>
        </p:nvSpPr>
        <p:spPr>
          <a:xfrm>
            <a:off x="6506025" y="2702925"/>
            <a:ext cx="19248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32" name="Google Shape;3932;p23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2">
    <p:spTree>
      <p:nvGrpSpPr>
        <p:cNvPr id="3933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p24"/>
          <p:cNvSpPr txBox="1"/>
          <p:nvPr>
            <p:ph idx="1" type="subTitle"/>
          </p:nvPr>
        </p:nvSpPr>
        <p:spPr>
          <a:xfrm>
            <a:off x="715353" y="1302150"/>
            <a:ext cx="22665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35" name="Google Shape;3935;p24"/>
          <p:cNvSpPr txBox="1"/>
          <p:nvPr>
            <p:ph idx="2" type="subTitle"/>
          </p:nvPr>
        </p:nvSpPr>
        <p:spPr>
          <a:xfrm>
            <a:off x="3438750" y="1302150"/>
            <a:ext cx="22665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36" name="Google Shape;3936;p24"/>
          <p:cNvSpPr txBox="1"/>
          <p:nvPr>
            <p:ph idx="3" type="subTitle"/>
          </p:nvPr>
        </p:nvSpPr>
        <p:spPr>
          <a:xfrm>
            <a:off x="715353" y="3231325"/>
            <a:ext cx="22665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37" name="Google Shape;3937;p24"/>
          <p:cNvSpPr txBox="1"/>
          <p:nvPr>
            <p:ph idx="4" type="subTitle"/>
          </p:nvPr>
        </p:nvSpPr>
        <p:spPr>
          <a:xfrm>
            <a:off x="3438750" y="3231325"/>
            <a:ext cx="22665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38" name="Google Shape;3938;p24"/>
          <p:cNvSpPr txBox="1"/>
          <p:nvPr>
            <p:ph idx="5" type="subTitle"/>
          </p:nvPr>
        </p:nvSpPr>
        <p:spPr>
          <a:xfrm>
            <a:off x="715353" y="1796525"/>
            <a:ext cx="2266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39" name="Google Shape;3939;p24"/>
          <p:cNvSpPr txBox="1"/>
          <p:nvPr>
            <p:ph idx="6" type="subTitle"/>
          </p:nvPr>
        </p:nvSpPr>
        <p:spPr>
          <a:xfrm>
            <a:off x="3438750" y="1796525"/>
            <a:ext cx="2266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0" name="Google Shape;3940;p24"/>
          <p:cNvSpPr txBox="1"/>
          <p:nvPr>
            <p:ph idx="7" type="subTitle"/>
          </p:nvPr>
        </p:nvSpPr>
        <p:spPr>
          <a:xfrm>
            <a:off x="715353" y="3725700"/>
            <a:ext cx="2266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1" name="Google Shape;3941;p24"/>
          <p:cNvSpPr txBox="1"/>
          <p:nvPr>
            <p:ph idx="8" type="subTitle"/>
          </p:nvPr>
        </p:nvSpPr>
        <p:spPr>
          <a:xfrm>
            <a:off x="3438750" y="3725700"/>
            <a:ext cx="2266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2" name="Google Shape;3942;p24"/>
          <p:cNvSpPr txBox="1"/>
          <p:nvPr>
            <p:ph idx="9" type="subTitle"/>
          </p:nvPr>
        </p:nvSpPr>
        <p:spPr>
          <a:xfrm>
            <a:off x="6164062" y="1302150"/>
            <a:ext cx="22665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3" name="Google Shape;3943;p24"/>
          <p:cNvSpPr txBox="1"/>
          <p:nvPr>
            <p:ph idx="13" type="subTitle"/>
          </p:nvPr>
        </p:nvSpPr>
        <p:spPr>
          <a:xfrm>
            <a:off x="6164062" y="3231325"/>
            <a:ext cx="22665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4" name="Google Shape;3944;p24"/>
          <p:cNvSpPr txBox="1"/>
          <p:nvPr>
            <p:ph idx="14" type="subTitle"/>
          </p:nvPr>
        </p:nvSpPr>
        <p:spPr>
          <a:xfrm>
            <a:off x="6164062" y="1796525"/>
            <a:ext cx="2266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5" name="Google Shape;3945;p24"/>
          <p:cNvSpPr txBox="1"/>
          <p:nvPr>
            <p:ph idx="15" type="subTitle"/>
          </p:nvPr>
        </p:nvSpPr>
        <p:spPr>
          <a:xfrm>
            <a:off x="6164062" y="3725700"/>
            <a:ext cx="2266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6" name="Google Shape;3946;p24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grpSp>
        <p:nvGrpSpPr>
          <p:cNvPr id="3947" name="Google Shape;3947;p24"/>
          <p:cNvGrpSpPr/>
          <p:nvPr/>
        </p:nvGrpSpPr>
        <p:grpSpPr>
          <a:xfrm flipH="1" rot="10800000">
            <a:off x="-3603912" y="1246225"/>
            <a:ext cx="9036625" cy="5462925"/>
            <a:chOff x="-1554275" y="-744050"/>
            <a:chExt cx="9036625" cy="5462925"/>
          </a:xfrm>
        </p:grpSpPr>
        <p:sp>
          <p:nvSpPr>
            <p:cNvPr id="3948" name="Google Shape;3948;p24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24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50" name="Google Shape;3950;p24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3951" name="Google Shape;3951;p24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24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24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24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24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24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24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24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24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24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24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24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24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24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24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24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24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24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24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24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24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24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24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24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24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24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24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24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24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24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24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24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24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24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24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24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24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24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24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24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24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24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24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24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24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24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24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24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24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24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24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24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24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24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24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24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24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24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24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24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24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24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24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24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24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24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24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24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24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24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24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24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24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24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24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24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24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24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24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24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24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24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24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24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24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24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24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24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24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24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24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24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24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24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24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24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24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24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24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24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24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24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24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24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24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24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24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24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24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24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24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24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3" name="Google Shape;4063;p24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4" name="Google Shape;4064;p24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24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24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7" name="Google Shape;4067;p24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8" name="Google Shape;4068;p24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24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0" name="Google Shape;4070;p24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1" name="Google Shape;4071;p24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2" name="Google Shape;4072;p24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73" name="Google Shape;4073;p24"/>
          <p:cNvGrpSpPr/>
          <p:nvPr/>
        </p:nvGrpSpPr>
        <p:grpSpPr>
          <a:xfrm flipH="1" rot="10800000">
            <a:off x="4587575" y="-4570025"/>
            <a:ext cx="9036625" cy="5462925"/>
            <a:chOff x="-1554275" y="-744050"/>
            <a:chExt cx="9036625" cy="5462925"/>
          </a:xfrm>
        </p:grpSpPr>
        <p:sp>
          <p:nvSpPr>
            <p:cNvPr id="4074" name="Google Shape;4074;p24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24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76" name="Google Shape;4076;p24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4077" name="Google Shape;4077;p24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24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24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24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24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24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24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24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24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24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24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24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24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24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24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24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24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24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24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24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24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24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24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24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24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24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24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24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24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24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24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24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24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24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24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24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24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24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24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24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24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24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24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24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24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24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24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24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24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24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24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24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24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24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24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24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24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24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24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24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24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24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24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24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24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24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24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24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24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24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24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24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24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24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24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24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24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24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24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24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24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24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24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24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24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24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24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24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24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24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24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24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24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24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24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24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24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24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24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24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24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24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24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24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24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24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24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24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24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24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24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24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24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24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24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24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4199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Google Shape;4200;p25"/>
          <p:cNvSpPr txBox="1"/>
          <p:nvPr>
            <p:ph type="title"/>
          </p:nvPr>
        </p:nvSpPr>
        <p:spPr>
          <a:xfrm>
            <a:off x="705725" y="539500"/>
            <a:ext cx="3865200" cy="81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01" name="Google Shape;4201;p25"/>
          <p:cNvSpPr txBox="1"/>
          <p:nvPr>
            <p:ph idx="1" type="subTitle"/>
          </p:nvPr>
        </p:nvSpPr>
        <p:spPr>
          <a:xfrm>
            <a:off x="705725" y="1434750"/>
            <a:ext cx="3866400" cy="12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02" name="Google Shape;4202;p25"/>
          <p:cNvSpPr txBox="1"/>
          <p:nvPr/>
        </p:nvSpPr>
        <p:spPr>
          <a:xfrm>
            <a:off x="705050" y="3905250"/>
            <a:ext cx="31050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CREDITS: Diese Präsentationsvorlage wurde von Slidesgo erstellt, inklusive Icons von Flaticon und Infografiken &amp; Bilder von Freepik 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4203" name="Google Shape;4203;p25"/>
          <p:cNvGrpSpPr/>
          <p:nvPr/>
        </p:nvGrpSpPr>
        <p:grpSpPr>
          <a:xfrm rot="-778054">
            <a:off x="3248929" y="772075"/>
            <a:ext cx="7706697" cy="7263245"/>
            <a:chOff x="2905900" y="1175475"/>
            <a:chExt cx="7706675" cy="7263225"/>
          </a:xfrm>
        </p:grpSpPr>
        <p:sp>
          <p:nvSpPr>
            <p:cNvPr id="4204" name="Google Shape;4204;p25"/>
            <p:cNvSpPr/>
            <p:nvPr/>
          </p:nvSpPr>
          <p:spPr>
            <a:xfrm>
              <a:off x="2928900" y="2844350"/>
              <a:ext cx="6739500" cy="5594350"/>
            </a:xfrm>
            <a:custGeom>
              <a:rect b="b" l="l" r="r" t="t"/>
              <a:pathLst>
                <a:path extrusionOk="0" h="223774" w="26958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25"/>
            <p:cNvSpPr/>
            <p:nvPr/>
          </p:nvSpPr>
          <p:spPr>
            <a:xfrm>
              <a:off x="3997800" y="48455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25"/>
            <p:cNvSpPr/>
            <p:nvPr/>
          </p:nvSpPr>
          <p:spPr>
            <a:xfrm>
              <a:off x="4372550" y="5700400"/>
              <a:ext cx="58950" cy="40500"/>
            </a:xfrm>
            <a:custGeom>
              <a:rect b="b" l="l" r="r" t="t"/>
              <a:pathLst>
                <a:path extrusionOk="0" h="1620" w="2358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25"/>
            <p:cNvSpPr/>
            <p:nvPr/>
          </p:nvSpPr>
          <p:spPr>
            <a:xfrm>
              <a:off x="4647500" y="5247950"/>
              <a:ext cx="58175" cy="40825"/>
            </a:xfrm>
            <a:custGeom>
              <a:rect b="b" l="l" r="r" t="t"/>
              <a:pathLst>
                <a:path extrusionOk="0" h="1633" w="2327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25"/>
            <p:cNvSpPr/>
            <p:nvPr/>
          </p:nvSpPr>
          <p:spPr>
            <a:xfrm>
              <a:off x="4535925" y="4628950"/>
              <a:ext cx="57675" cy="40525"/>
            </a:xfrm>
            <a:custGeom>
              <a:rect b="b" l="l" r="r" t="t"/>
              <a:pathLst>
                <a:path extrusionOk="0" h="1621" w="2307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25"/>
            <p:cNvSpPr/>
            <p:nvPr/>
          </p:nvSpPr>
          <p:spPr>
            <a:xfrm>
              <a:off x="5270550" y="5014675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25"/>
            <p:cNvSpPr/>
            <p:nvPr/>
          </p:nvSpPr>
          <p:spPr>
            <a:xfrm>
              <a:off x="5177275" y="4503575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25"/>
            <p:cNvSpPr/>
            <p:nvPr/>
          </p:nvSpPr>
          <p:spPr>
            <a:xfrm>
              <a:off x="5057700" y="596725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25"/>
            <p:cNvSpPr/>
            <p:nvPr/>
          </p:nvSpPr>
          <p:spPr>
            <a:xfrm>
              <a:off x="5883200" y="5973150"/>
              <a:ext cx="57525" cy="40550"/>
            </a:xfrm>
            <a:custGeom>
              <a:rect b="b" l="l" r="r" t="t"/>
              <a:pathLst>
                <a:path extrusionOk="0" h="1622" w="2301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25"/>
            <p:cNvSpPr/>
            <p:nvPr/>
          </p:nvSpPr>
          <p:spPr>
            <a:xfrm>
              <a:off x="5931725" y="4845275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25"/>
            <p:cNvSpPr/>
            <p:nvPr/>
          </p:nvSpPr>
          <p:spPr>
            <a:xfrm>
              <a:off x="5286650" y="7263675"/>
              <a:ext cx="57350" cy="41025"/>
            </a:xfrm>
            <a:custGeom>
              <a:rect b="b" l="l" r="r" t="t"/>
              <a:pathLst>
                <a:path extrusionOk="0" h="1641" w="2294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25"/>
            <p:cNvSpPr/>
            <p:nvPr/>
          </p:nvSpPr>
          <p:spPr>
            <a:xfrm>
              <a:off x="5314750" y="6321675"/>
              <a:ext cx="58850" cy="40775"/>
            </a:xfrm>
            <a:custGeom>
              <a:rect b="b" l="l" r="r" t="t"/>
              <a:pathLst>
                <a:path extrusionOk="0" h="1631" w="2354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25"/>
            <p:cNvSpPr/>
            <p:nvPr/>
          </p:nvSpPr>
          <p:spPr>
            <a:xfrm>
              <a:off x="6292525" y="710330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25"/>
            <p:cNvSpPr/>
            <p:nvPr/>
          </p:nvSpPr>
          <p:spPr>
            <a:xfrm>
              <a:off x="6776025" y="5652975"/>
              <a:ext cx="57450" cy="40775"/>
            </a:xfrm>
            <a:custGeom>
              <a:rect b="b" l="l" r="r" t="t"/>
              <a:pathLst>
                <a:path extrusionOk="0" h="1631" w="2298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25"/>
            <p:cNvSpPr/>
            <p:nvPr/>
          </p:nvSpPr>
          <p:spPr>
            <a:xfrm>
              <a:off x="6423500" y="528550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25"/>
            <p:cNvSpPr/>
            <p:nvPr/>
          </p:nvSpPr>
          <p:spPr>
            <a:xfrm>
              <a:off x="7421050" y="6393875"/>
              <a:ext cx="57575" cy="40775"/>
            </a:xfrm>
            <a:custGeom>
              <a:rect b="b" l="l" r="r" t="t"/>
              <a:pathLst>
                <a:path extrusionOk="0" h="1631" w="2303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25"/>
            <p:cNvSpPr/>
            <p:nvPr/>
          </p:nvSpPr>
          <p:spPr>
            <a:xfrm>
              <a:off x="8126400" y="5589200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25"/>
            <p:cNvSpPr/>
            <p:nvPr/>
          </p:nvSpPr>
          <p:spPr>
            <a:xfrm>
              <a:off x="7689425" y="5573200"/>
              <a:ext cx="58850" cy="40750"/>
            </a:xfrm>
            <a:custGeom>
              <a:rect b="b" l="l" r="r" t="t"/>
              <a:pathLst>
                <a:path extrusionOk="0" h="1630" w="2354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25"/>
            <p:cNvSpPr/>
            <p:nvPr/>
          </p:nvSpPr>
          <p:spPr>
            <a:xfrm>
              <a:off x="8348175" y="44344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25"/>
            <p:cNvSpPr/>
            <p:nvPr/>
          </p:nvSpPr>
          <p:spPr>
            <a:xfrm>
              <a:off x="5215200" y="4038225"/>
              <a:ext cx="57475" cy="40750"/>
            </a:xfrm>
            <a:custGeom>
              <a:rect b="b" l="l" r="r" t="t"/>
              <a:pathLst>
                <a:path extrusionOk="0" h="1630" w="2299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25"/>
            <p:cNvSpPr/>
            <p:nvPr/>
          </p:nvSpPr>
          <p:spPr>
            <a:xfrm>
              <a:off x="5536525" y="3264200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25"/>
            <p:cNvSpPr/>
            <p:nvPr/>
          </p:nvSpPr>
          <p:spPr>
            <a:xfrm>
              <a:off x="3785025" y="3922000"/>
              <a:ext cx="58225" cy="40775"/>
            </a:xfrm>
            <a:custGeom>
              <a:rect b="b" l="l" r="r" t="t"/>
              <a:pathLst>
                <a:path extrusionOk="0" h="1631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25"/>
            <p:cNvSpPr/>
            <p:nvPr/>
          </p:nvSpPr>
          <p:spPr>
            <a:xfrm>
              <a:off x="5940050" y="7646625"/>
              <a:ext cx="57400" cy="40800"/>
            </a:xfrm>
            <a:custGeom>
              <a:rect b="b" l="l" r="r" t="t"/>
              <a:pathLst>
                <a:path extrusionOk="0" h="1632" w="2296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25"/>
            <p:cNvSpPr/>
            <p:nvPr/>
          </p:nvSpPr>
          <p:spPr>
            <a:xfrm>
              <a:off x="4139200" y="7183900"/>
              <a:ext cx="58000" cy="41025"/>
            </a:xfrm>
            <a:custGeom>
              <a:rect b="b" l="l" r="r" t="t"/>
              <a:pathLst>
                <a:path extrusionOk="0" h="1641" w="232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25"/>
            <p:cNvSpPr/>
            <p:nvPr/>
          </p:nvSpPr>
          <p:spPr>
            <a:xfrm>
              <a:off x="3683925" y="6031700"/>
              <a:ext cx="58350" cy="40975"/>
            </a:xfrm>
            <a:custGeom>
              <a:rect b="b" l="l" r="r" t="t"/>
              <a:pathLst>
                <a:path extrusionOk="0" h="1639" w="2334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25"/>
            <p:cNvSpPr/>
            <p:nvPr/>
          </p:nvSpPr>
          <p:spPr>
            <a:xfrm>
              <a:off x="2993275" y="56453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25"/>
            <p:cNvSpPr/>
            <p:nvPr/>
          </p:nvSpPr>
          <p:spPr>
            <a:xfrm>
              <a:off x="3193950" y="494355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25"/>
            <p:cNvSpPr/>
            <p:nvPr/>
          </p:nvSpPr>
          <p:spPr>
            <a:xfrm>
              <a:off x="2905900" y="4509350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25"/>
            <p:cNvSpPr/>
            <p:nvPr/>
          </p:nvSpPr>
          <p:spPr>
            <a:xfrm>
              <a:off x="7494175" y="3580000"/>
              <a:ext cx="58050" cy="40825"/>
            </a:xfrm>
            <a:custGeom>
              <a:rect b="b" l="l" r="r" t="t"/>
              <a:pathLst>
                <a:path extrusionOk="0" h="1633" w="2322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25"/>
            <p:cNvSpPr/>
            <p:nvPr/>
          </p:nvSpPr>
          <p:spPr>
            <a:xfrm>
              <a:off x="8140100" y="3675300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25"/>
            <p:cNvSpPr/>
            <p:nvPr/>
          </p:nvSpPr>
          <p:spPr>
            <a:xfrm>
              <a:off x="8477350" y="28280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25"/>
            <p:cNvSpPr/>
            <p:nvPr/>
          </p:nvSpPr>
          <p:spPr>
            <a:xfrm>
              <a:off x="9636150" y="3074225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25"/>
            <p:cNvSpPr/>
            <p:nvPr/>
          </p:nvSpPr>
          <p:spPr>
            <a:xfrm>
              <a:off x="5654625" y="1181925"/>
              <a:ext cx="4940850" cy="3255375"/>
            </a:xfrm>
            <a:custGeom>
              <a:rect b="b" l="l" r="r" t="t"/>
              <a:pathLst>
                <a:path extrusionOk="0" h="130215" w="197634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25"/>
            <p:cNvSpPr/>
            <p:nvPr/>
          </p:nvSpPr>
          <p:spPr>
            <a:xfrm>
              <a:off x="6484000" y="1835075"/>
              <a:ext cx="39550" cy="28850"/>
            </a:xfrm>
            <a:custGeom>
              <a:rect b="b" l="l" r="r" t="t"/>
              <a:pathLst>
                <a:path extrusionOk="0" h="1154" w="1582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25"/>
            <p:cNvSpPr/>
            <p:nvPr/>
          </p:nvSpPr>
          <p:spPr>
            <a:xfrm>
              <a:off x="6523575" y="2480975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25"/>
            <p:cNvSpPr/>
            <p:nvPr/>
          </p:nvSpPr>
          <p:spPr>
            <a:xfrm>
              <a:off x="6810800" y="2252250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25"/>
            <p:cNvSpPr/>
            <p:nvPr/>
          </p:nvSpPr>
          <p:spPr>
            <a:xfrm>
              <a:off x="6885275" y="1823675"/>
              <a:ext cx="38875" cy="28850"/>
            </a:xfrm>
            <a:custGeom>
              <a:rect b="b" l="l" r="r" t="t"/>
              <a:pathLst>
                <a:path extrusionOk="0" h="1154" w="1555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25"/>
            <p:cNvSpPr/>
            <p:nvPr/>
          </p:nvSpPr>
          <p:spPr>
            <a:xfrm>
              <a:off x="7271300" y="2249425"/>
              <a:ext cx="39225" cy="28625"/>
            </a:xfrm>
            <a:custGeom>
              <a:rect b="b" l="l" r="r" t="t"/>
              <a:pathLst>
                <a:path extrusionOk="0" h="1145" w="1569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25"/>
            <p:cNvSpPr/>
            <p:nvPr/>
          </p:nvSpPr>
          <p:spPr>
            <a:xfrm>
              <a:off x="7332900" y="18951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25"/>
            <p:cNvSpPr/>
            <p:nvPr/>
          </p:nvSpPr>
          <p:spPr>
            <a:xfrm>
              <a:off x="6905775" y="2817725"/>
              <a:ext cx="38300" cy="27975"/>
            </a:xfrm>
            <a:custGeom>
              <a:rect b="b" l="l" r="r" t="t"/>
              <a:pathLst>
                <a:path extrusionOk="0" h="1119" w="1532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25"/>
            <p:cNvSpPr/>
            <p:nvPr/>
          </p:nvSpPr>
          <p:spPr>
            <a:xfrm>
              <a:off x="7440025" y="3019100"/>
              <a:ext cx="39000" cy="27975"/>
            </a:xfrm>
            <a:custGeom>
              <a:rect b="b" l="l" r="r" t="t"/>
              <a:pathLst>
                <a:path extrusionOk="0" h="1119" w="156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25"/>
            <p:cNvSpPr/>
            <p:nvPr/>
          </p:nvSpPr>
          <p:spPr>
            <a:xfrm>
              <a:off x="7741650" y="2297825"/>
              <a:ext cx="39525" cy="28125"/>
            </a:xfrm>
            <a:custGeom>
              <a:rect b="b" l="l" r="r" t="t"/>
              <a:pathLst>
                <a:path extrusionOk="0" h="1125" w="1581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25"/>
            <p:cNvSpPr/>
            <p:nvPr/>
          </p:nvSpPr>
          <p:spPr>
            <a:xfrm>
              <a:off x="6743175" y="3715800"/>
              <a:ext cx="39525" cy="28850"/>
            </a:xfrm>
            <a:custGeom>
              <a:rect b="b" l="l" r="r" t="t"/>
              <a:pathLst>
                <a:path extrusionOk="0" h="1154" w="1581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25"/>
            <p:cNvSpPr/>
            <p:nvPr/>
          </p:nvSpPr>
          <p:spPr>
            <a:xfrm>
              <a:off x="6987900" y="3110275"/>
              <a:ext cx="38975" cy="27975"/>
            </a:xfrm>
            <a:custGeom>
              <a:rect b="b" l="l" r="r" t="t"/>
              <a:pathLst>
                <a:path extrusionOk="0" h="1119" w="1559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25"/>
            <p:cNvSpPr/>
            <p:nvPr/>
          </p:nvSpPr>
          <p:spPr>
            <a:xfrm>
              <a:off x="7436225" y="3851800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25"/>
            <p:cNvSpPr/>
            <p:nvPr/>
          </p:nvSpPr>
          <p:spPr>
            <a:xfrm>
              <a:off x="8097525" y="3024500"/>
              <a:ext cx="39000" cy="28025"/>
            </a:xfrm>
            <a:custGeom>
              <a:rect b="b" l="l" r="r" t="t"/>
              <a:pathLst>
                <a:path extrusionOk="0" h="1121" w="156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25"/>
            <p:cNvSpPr/>
            <p:nvPr/>
          </p:nvSpPr>
          <p:spPr>
            <a:xfrm>
              <a:off x="7955975" y="2701350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25"/>
            <p:cNvSpPr/>
            <p:nvPr/>
          </p:nvSpPr>
          <p:spPr>
            <a:xfrm>
              <a:off x="8338975" y="3661075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25"/>
            <p:cNvSpPr/>
            <p:nvPr/>
          </p:nvSpPr>
          <p:spPr>
            <a:xfrm>
              <a:off x="8990225" y="3306975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25"/>
            <p:cNvSpPr/>
            <p:nvPr/>
          </p:nvSpPr>
          <p:spPr>
            <a:xfrm>
              <a:off x="8710700" y="3191475"/>
              <a:ext cx="39375" cy="28225"/>
            </a:xfrm>
            <a:custGeom>
              <a:rect b="b" l="l" r="r" t="t"/>
              <a:pathLst>
                <a:path extrusionOk="0" h="1129" w="1575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25"/>
            <p:cNvSpPr/>
            <p:nvPr/>
          </p:nvSpPr>
          <p:spPr>
            <a:xfrm>
              <a:off x="9411200" y="260862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25"/>
            <p:cNvSpPr/>
            <p:nvPr/>
          </p:nvSpPr>
          <p:spPr>
            <a:xfrm>
              <a:off x="7468900" y="16017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25"/>
            <p:cNvSpPr/>
            <p:nvPr/>
          </p:nvSpPr>
          <p:spPr>
            <a:xfrm>
              <a:off x="7863250" y="1175475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25"/>
            <p:cNvSpPr/>
            <p:nvPr/>
          </p:nvSpPr>
          <p:spPr>
            <a:xfrm>
              <a:off x="6566150" y="1183975"/>
              <a:ext cx="39725" cy="27975"/>
            </a:xfrm>
            <a:custGeom>
              <a:rect b="b" l="l" r="r" t="t"/>
              <a:pathLst>
                <a:path extrusionOk="0" h="1119" w="1589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25"/>
            <p:cNvSpPr/>
            <p:nvPr/>
          </p:nvSpPr>
          <p:spPr>
            <a:xfrm>
              <a:off x="7077575" y="4120800"/>
              <a:ext cx="38750" cy="28125"/>
            </a:xfrm>
            <a:custGeom>
              <a:rect b="b" l="l" r="r" t="t"/>
              <a:pathLst>
                <a:path extrusionOk="0" h="1125" w="155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25"/>
            <p:cNvSpPr/>
            <p:nvPr/>
          </p:nvSpPr>
          <p:spPr>
            <a:xfrm>
              <a:off x="6351025" y="4418700"/>
              <a:ext cx="38850" cy="28850"/>
            </a:xfrm>
            <a:custGeom>
              <a:rect b="b" l="l" r="r" t="t"/>
              <a:pathLst>
                <a:path extrusionOk="0" h="1154" w="1554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25"/>
            <p:cNvSpPr/>
            <p:nvPr/>
          </p:nvSpPr>
          <p:spPr>
            <a:xfrm>
              <a:off x="6017475" y="3389250"/>
              <a:ext cx="39200" cy="28650"/>
            </a:xfrm>
            <a:custGeom>
              <a:rect b="b" l="l" r="r" t="t"/>
              <a:pathLst>
                <a:path extrusionOk="0" h="1146" w="1568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25"/>
            <p:cNvSpPr/>
            <p:nvPr/>
          </p:nvSpPr>
          <p:spPr>
            <a:xfrm>
              <a:off x="5996250" y="2531875"/>
              <a:ext cx="38775" cy="28100"/>
            </a:xfrm>
            <a:custGeom>
              <a:rect b="b" l="l" r="r" t="t"/>
              <a:pathLst>
                <a:path extrusionOk="0" h="1124" w="1551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25"/>
            <p:cNvSpPr/>
            <p:nvPr/>
          </p:nvSpPr>
          <p:spPr>
            <a:xfrm>
              <a:off x="5640550" y="2115450"/>
              <a:ext cx="38100" cy="28125"/>
            </a:xfrm>
            <a:custGeom>
              <a:rect b="b" l="l" r="r" t="t"/>
              <a:pathLst>
                <a:path extrusionOk="0" h="1125" w="1524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25"/>
            <p:cNvSpPr/>
            <p:nvPr/>
          </p:nvSpPr>
          <p:spPr>
            <a:xfrm>
              <a:off x="5938475" y="1706775"/>
              <a:ext cx="38975" cy="28725"/>
            </a:xfrm>
            <a:custGeom>
              <a:rect b="b" l="l" r="r" t="t"/>
              <a:pathLst>
                <a:path extrusionOk="0" h="1149" w="1559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25"/>
            <p:cNvSpPr/>
            <p:nvPr/>
          </p:nvSpPr>
          <p:spPr>
            <a:xfrm>
              <a:off x="5854900" y="1355700"/>
              <a:ext cx="38925" cy="27975"/>
            </a:xfrm>
            <a:custGeom>
              <a:rect b="b" l="l" r="r" t="t"/>
              <a:pathLst>
                <a:path extrusionOk="0" h="1119" w="1557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25"/>
            <p:cNvSpPr/>
            <p:nvPr/>
          </p:nvSpPr>
          <p:spPr>
            <a:xfrm>
              <a:off x="9060075" y="1848750"/>
              <a:ext cx="39500" cy="28100"/>
            </a:xfrm>
            <a:custGeom>
              <a:rect b="b" l="l" r="r" t="t"/>
              <a:pathLst>
                <a:path extrusionOk="0" h="1124" w="158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25"/>
            <p:cNvSpPr/>
            <p:nvPr/>
          </p:nvSpPr>
          <p:spPr>
            <a:xfrm>
              <a:off x="9456800" y="20653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25"/>
            <p:cNvSpPr/>
            <p:nvPr/>
          </p:nvSpPr>
          <p:spPr>
            <a:xfrm>
              <a:off x="9878525" y="1594950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25"/>
            <p:cNvSpPr/>
            <p:nvPr/>
          </p:nvSpPr>
          <p:spPr>
            <a:xfrm>
              <a:off x="10573825" y="20318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8">
    <p:spTree>
      <p:nvGrpSpPr>
        <p:cNvPr id="4269" name="Shape 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0" name="Google Shape;4270;p26"/>
          <p:cNvGrpSpPr/>
          <p:nvPr/>
        </p:nvGrpSpPr>
        <p:grpSpPr>
          <a:xfrm>
            <a:off x="-672042" y="-800093"/>
            <a:ext cx="10488084" cy="6107348"/>
            <a:chOff x="-120550" y="-133450"/>
            <a:chExt cx="7847425" cy="4570000"/>
          </a:xfrm>
        </p:grpSpPr>
        <p:sp>
          <p:nvSpPr>
            <p:cNvPr id="4271" name="Google Shape;4271;p26"/>
            <p:cNvSpPr/>
            <p:nvPr/>
          </p:nvSpPr>
          <p:spPr>
            <a:xfrm>
              <a:off x="3043625" y="8544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26"/>
            <p:cNvSpPr/>
            <p:nvPr/>
          </p:nvSpPr>
          <p:spPr>
            <a:xfrm>
              <a:off x="3832400" y="10747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26"/>
            <p:cNvSpPr/>
            <p:nvPr/>
          </p:nvSpPr>
          <p:spPr>
            <a:xfrm>
              <a:off x="3821775" y="7966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26"/>
            <p:cNvSpPr/>
            <p:nvPr/>
          </p:nvSpPr>
          <p:spPr>
            <a:xfrm>
              <a:off x="3083150" y="1124175"/>
              <a:ext cx="24350" cy="25850"/>
            </a:xfrm>
            <a:custGeom>
              <a:rect b="b" l="l" r="r" t="t"/>
              <a:pathLst>
                <a:path extrusionOk="0" h="1034" w="974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26"/>
            <p:cNvSpPr/>
            <p:nvPr/>
          </p:nvSpPr>
          <p:spPr>
            <a:xfrm>
              <a:off x="1774625" y="761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26"/>
            <p:cNvSpPr/>
            <p:nvPr/>
          </p:nvSpPr>
          <p:spPr>
            <a:xfrm>
              <a:off x="2267775" y="82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26"/>
            <p:cNvSpPr/>
            <p:nvPr/>
          </p:nvSpPr>
          <p:spPr>
            <a:xfrm>
              <a:off x="2434200" y="767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26"/>
            <p:cNvSpPr/>
            <p:nvPr/>
          </p:nvSpPr>
          <p:spPr>
            <a:xfrm>
              <a:off x="1608950" y="13475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26"/>
            <p:cNvSpPr/>
            <p:nvPr/>
          </p:nvSpPr>
          <p:spPr>
            <a:xfrm>
              <a:off x="2525400" y="967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26"/>
            <p:cNvSpPr/>
            <p:nvPr/>
          </p:nvSpPr>
          <p:spPr>
            <a:xfrm>
              <a:off x="2292850" y="1350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26"/>
            <p:cNvSpPr/>
            <p:nvPr/>
          </p:nvSpPr>
          <p:spPr>
            <a:xfrm>
              <a:off x="2779950" y="923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26"/>
            <p:cNvSpPr/>
            <p:nvPr/>
          </p:nvSpPr>
          <p:spPr>
            <a:xfrm>
              <a:off x="3086950" y="5481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26"/>
            <p:cNvSpPr/>
            <p:nvPr/>
          </p:nvSpPr>
          <p:spPr>
            <a:xfrm>
              <a:off x="2854425" y="7092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26"/>
            <p:cNvSpPr/>
            <p:nvPr/>
          </p:nvSpPr>
          <p:spPr>
            <a:xfrm>
              <a:off x="1967625" y="14440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26"/>
            <p:cNvSpPr/>
            <p:nvPr/>
          </p:nvSpPr>
          <p:spPr>
            <a:xfrm>
              <a:off x="1424300" y="101322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26"/>
            <p:cNvSpPr/>
            <p:nvPr/>
          </p:nvSpPr>
          <p:spPr>
            <a:xfrm>
              <a:off x="1719900" y="108390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26"/>
            <p:cNvSpPr/>
            <p:nvPr/>
          </p:nvSpPr>
          <p:spPr>
            <a:xfrm>
              <a:off x="2843025" y="49955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26"/>
            <p:cNvSpPr/>
            <p:nvPr/>
          </p:nvSpPr>
          <p:spPr>
            <a:xfrm>
              <a:off x="1463825" y="14767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26"/>
            <p:cNvSpPr/>
            <p:nvPr/>
          </p:nvSpPr>
          <p:spPr>
            <a:xfrm>
              <a:off x="1924325" y="1191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26"/>
            <p:cNvSpPr/>
            <p:nvPr/>
          </p:nvSpPr>
          <p:spPr>
            <a:xfrm>
              <a:off x="1912925" y="8969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26"/>
            <p:cNvSpPr/>
            <p:nvPr/>
          </p:nvSpPr>
          <p:spPr>
            <a:xfrm>
              <a:off x="1605150" y="1197875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26"/>
            <p:cNvSpPr/>
            <p:nvPr/>
          </p:nvSpPr>
          <p:spPr>
            <a:xfrm>
              <a:off x="2583150" y="108617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26"/>
            <p:cNvSpPr/>
            <p:nvPr/>
          </p:nvSpPr>
          <p:spPr>
            <a:xfrm>
              <a:off x="1608950" y="1570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26"/>
            <p:cNvSpPr/>
            <p:nvPr/>
          </p:nvSpPr>
          <p:spPr>
            <a:xfrm>
              <a:off x="1942550" y="539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26"/>
            <p:cNvSpPr/>
            <p:nvPr/>
          </p:nvSpPr>
          <p:spPr>
            <a:xfrm>
              <a:off x="2779950" y="134757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26"/>
            <p:cNvSpPr/>
            <p:nvPr/>
          </p:nvSpPr>
          <p:spPr>
            <a:xfrm>
              <a:off x="1224450" y="827800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26"/>
            <p:cNvSpPr/>
            <p:nvPr/>
          </p:nvSpPr>
          <p:spPr>
            <a:xfrm>
              <a:off x="488875" y="10223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26"/>
            <p:cNvSpPr/>
            <p:nvPr/>
          </p:nvSpPr>
          <p:spPr>
            <a:xfrm>
              <a:off x="693300" y="956225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26"/>
            <p:cNvSpPr/>
            <p:nvPr/>
          </p:nvSpPr>
          <p:spPr>
            <a:xfrm>
              <a:off x="848300" y="1102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26"/>
            <p:cNvSpPr/>
            <p:nvPr/>
          </p:nvSpPr>
          <p:spPr>
            <a:xfrm>
              <a:off x="1039050" y="107402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26"/>
            <p:cNvSpPr/>
            <p:nvPr/>
          </p:nvSpPr>
          <p:spPr>
            <a:xfrm>
              <a:off x="645425" y="25041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26"/>
            <p:cNvSpPr/>
            <p:nvPr/>
          </p:nvSpPr>
          <p:spPr>
            <a:xfrm>
              <a:off x="2251075" y="703200"/>
              <a:ext cx="12925" cy="12925"/>
            </a:xfrm>
            <a:custGeom>
              <a:rect b="b" l="l" r="r" t="t"/>
              <a:pathLst>
                <a:path extrusionOk="0" h="517" w="517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26"/>
            <p:cNvSpPr/>
            <p:nvPr/>
          </p:nvSpPr>
          <p:spPr>
            <a:xfrm>
              <a:off x="806500" y="2165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26"/>
            <p:cNvSpPr/>
            <p:nvPr/>
          </p:nvSpPr>
          <p:spPr>
            <a:xfrm>
              <a:off x="876425" y="11743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26"/>
            <p:cNvSpPr/>
            <p:nvPr/>
          </p:nvSpPr>
          <p:spPr>
            <a:xfrm>
              <a:off x="653025" y="58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26"/>
            <p:cNvSpPr/>
            <p:nvPr/>
          </p:nvSpPr>
          <p:spPr>
            <a:xfrm>
              <a:off x="280675" y="728275"/>
              <a:ext cx="13700" cy="12925"/>
            </a:xfrm>
            <a:custGeom>
              <a:rect b="b" l="l" r="r" t="t"/>
              <a:pathLst>
                <a:path extrusionOk="0" h="517" w="548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26"/>
            <p:cNvSpPr/>
            <p:nvPr/>
          </p:nvSpPr>
          <p:spPr>
            <a:xfrm>
              <a:off x="352850" y="5626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26"/>
            <p:cNvSpPr/>
            <p:nvPr/>
          </p:nvSpPr>
          <p:spPr>
            <a:xfrm>
              <a:off x="615775" y="629475"/>
              <a:ext cx="13700" cy="12200"/>
            </a:xfrm>
            <a:custGeom>
              <a:rect b="b" l="l" r="r" t="t"/>
              <a:pathLst>
                <a:path extrusionOk="0" h="488" w="548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26"/>
            <p:cNvSpPr/>
            <p:nvPr/>
          </p:nvSpPr>
          <p:spPr>
            <a:xfrm>
              <a:off x="906825" y="3757950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26"/>
            <p:cNvSpPr/>
            <p:nvPr/>
          </p:nvSpPr>
          <p:spPr>
            <a:xfrm>
              <a:off x="7275475" y="421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26"/>
            <p:cNvSpPr/>
            <p:nvPr/>
          </p:nvSpPr>
          <p:spPr>
            <a:xfrm>
              <a:off x="555750" y="37655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26"/>
            <p:cNvSpPr/>
            <p:nvPr/>
          </p:nvSpPr>
          <p:spPr>
            <a:xfrm>
              <a:off x="647700" y="29235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26"/>
            <p:cNvSpPr/>
            <p:nvPr/>
          </p:nvSpPr>
          <p:spPr>
            <a:xfrm>
              <a:off x="351325" y="39243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26"/>
            <p:cNvSpPr/>
            <p:nvPr/>
          </p:nvSpPr>
          <p:spPr>
            <a:xfrm>
              <a:off x="697850" y="35315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26"/>
            <p:cNvSpPr/>
            <p:nvPr/>
          </p:nvSpPr>
          <p:spPr>
            <a:xfrm>
              <a:off x="732050" y="31994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26"/>
            <p:cNvSpPr/>
            <p:nvPr/>
          </p:nvSpPr>
          <p:spPr>
            <a:xfrm>
              <a:off x="314850" y="3972225"/>
              <a:ext cx="13725" cy="12950"/>
            </a:xfrm>
            <a:custGeom>
              <a:rect b="b" l="l" r="r" t="t"/>
              <a:pathLst>
                <a:path extrusionOk="0" h="518" w="549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26"/>
            <p:cNvSpPr/>
            <p:nvPr/>
          </p:nvSpPr>
          <p:spPr>
            <a:xfrm>
              <a:off x="529150" y="3017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26"/>
            <p:cNvSpPr/>
            <p:nvPr/>
          </p:nvSpPr>
          <p:spPr>
            <a:xfrm>
              <a:off x="298150" y="32708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26"/>
            <p:cNvSpPr/>
            <p:nvPr/>
          </p:nvSpPr>
          <p:spPr>
            <a:xfrm>
              <a:off x="291300" y="3027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26"/>
            <p:cNvSpPr/>
            <p:nvPr/>
          </p:nvSpPr>
          <p:spPr>
            <a:xfrm>
              <a:off x="364250" y="33901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26"/>
            <p:cNvSpPr/>
            <p:nvPr/>
          </p:nvSpPr>
          <p:spPr>
            <a:xfrm>
              <a:off x="7055100" y="38871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26"/>
            <p:cNvSpPr/>
            <p:nvPr/>
          </p:nvSpPr>
          <p:spPr>
            <a:xfrm>
              <a:off x="7236725" y="3681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26"/>
            <p:cNvSpPr/>
            <p:nvPr/>
          </p:nvSpPr>
          <p:spPr>
            <a:xfrm>
              <a:off x="327775" y="34380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26"/>
            <p:cNvSpPr/>
            <p:nvPr/>
          </p:nvSpPr>
          <p:spPr>
            <a:xfrm>
              <a:off x="3290600" y="5041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26"/>
            <p:cNvSpPr/>
            <p:nvPr/>
          </p:nvSpPr>
          <p:spPr>
            <a:xfrm>
              <a:off x="4995800" y="10109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26"/>
            <p:cNvSpPr/>
            <p:nvPr/>
          </p:nvSpPr>
          <p:spPr>
            <a:xfrm>
              <a:off x="6143250" y="1058825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26"/>
            <p:cNvSpPr/>
            <p:nvPr/>
          </p:nvSpPr>
          <p:spPr>
            <a:xfrm>
              <a:off x="5658425" y="782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26"/>
            <p:cNvSpPr/>
            <p:nvPr/>
          </p:nvSpPr>
          <p:spPr>
            <a:xfrm>
              <a:off x="5652350" y="969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26"/>
            <p:cNvSpPr/>
            <p:nvPr/>
          </p:nvSpPr>
          <p:spPr>
            <a:xfrm>
              <a:off x="3344550" y="1516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26"/>
            <p:cNvSpPr/>
            <p:nvPr/>
          </p:nvSpPr>
          <p:spPr>
            <a:xfrm>
              <a:off x="5385625" y="84225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26"/>
            <p:cNvSpPr/>
            <p:nvPr/>
          </p:nvSpPr>
          <p:spPr>
            <a:xfrm>
              <a:off x="5396275" y="5314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26"/>
            <p:cNvSpPr/>
            <p:nvPr/>
          </p:nvSpPr>
          <p:spPr>
            <a:xfrm>
              <a:off x="5099150" y="846800"/>
              <a:ext cx="25850" cy="25875"/>
            </a:xfrm>
            <a:custGeom>
              <a:rect b="b" l="l" r="r" t="t"/>
              <a:pathLst>
                <a:path extrusionOk="0" h="1035" w="1034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26"/>
            <p:cNvSpPr/>
            <p:nvPr/>
          </p:nvSpPr>
          <p:spPr>
            <a:xfrm>
              <a:off x="4022375" y="6530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26"/>
            <p:cNvSpPr/>
            <p:nvPr/>
          </p:nvSpPr>
          <p:spPr>
            <a:xfrm>
              <a:off x="4644725" y="6538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26"/>
            <p:cNvSpPr/>
            <p:nvPr/>
          </p:nvSpPr>
          <p:spPr>
            <a:xfrm>
              <a:off x="5827125" y="4919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26"/>
            <p:cNvSpPr/>
            <p:nvPr/>
          </p:nvSpPr>
          <p:spPr>
            <a:xfrm>
              <a:off x="6405400" y="6834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26"/>
            <p:cNvSpPr/>
            <p:nvPr/>
          </p:nvSpPr>
          <p:spPr>
            <a:xfrm>
              <a:off x="6020125" y="6203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26"/>
            <p:cNvSpPr/>
            <p:nvPr/>
          </p:nvSpPr>
          <p:spPr>
            <a:xfrm>
              <a:off x="4245025" y="6788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26"/>
            <p:cNvSpPr/>
            <p:nvPr/>
          </p:nvSpPr>
          <p:spPr>
            <a:xfrm>
              <a:off x="4746550" y="1112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26"/>
            <p:cNvSpPr/>
            <p:nvPr/>
          </p:nvSpPr>
          <p:spPr>
            <a:xfrm>
              <a:off x="5862825" y="68115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26"/>
            <p:cNvSpPr/>
            <p:nvPr/>
          </p:nvSpPr>
          <p:spPr>
            <a:xfrm>
              <a:off x="5884875" y="936475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26"/>
            <p:cNvSpPr/>
            <p:nvPr/>
          </p:nvSpPr>
          <p:spPr>
            <a:xfrm>
              <a:off x="6180475" y="627950"/>
              <a:ext cx="12175" cy="12950"/>
            </a:xfrm>
            <a:custGeom>
              <a:rect b="b" l="l" r="r" t="t"/>
              <a:pathLst>
                <a:path extrusionOk="0" h="518" w="487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26"/>
            <p:cNvSpPr/>
            <p:nvPr/>
          </p:nvSpPr>
          <p:spPr>
            <a:xfrm>
              <a:off x="5481375" y="7693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26"/>
            <p:cNvSpPr/>
            <p:nvPr/>
          </p:nvSpPr>
          <p:spPr>
            <a:xfrm>
              <a:off x="4619650" y="1207000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26"/>
            <p:cNvSpPr/>
            <p:nvPr/>
          </p:nvSpPr>
          <p:spPr>
            <a:xfrm>
              <a:off x="4659175" y="763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26"/>
            <p:cNvSpPr/>
            <p:nvPr/>
          </p:nvSpPr>
          <p:spPr>
            <a:xfrm>
              <a:off x="4497300" y="819450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26"/>
            <p:cNvSpPr/>
            <p:nvPr/>
          </p:nvSpPr>
          <p:spPr>
            <a:xfrm>
              <a:off x="6083975" y="13620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26"/>
            <p:cNvSpPr/>
            <p:nvPr/>
          </p:nvSpPr>
          <p:spPr>
            <a:xfrm>
              <a:off x="4670575" y="9934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26"/>
            <p:cNvSpPr/>
            <p:nvPr/>
          </p:nvSpPr>
          <p:spPr>
            <a:xfrm>
              <a:off x="5215400" y="701675"/>
              <a:ext cx="12200" cy="12175"/>
            </a:xfrm>
            <a:custGeom>
              <a:rect b="b" l="l" r="r" t="t"/>
              <a:pathLst>
                <a:path extrusionOk="0" h="487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26"/>
            <p:cNvSpPr/>
            <p:nvPr/>
          </p:nvSpPr>
          <p:spPr>
            <a:xfrm>
              <a:off x="6818775" y="9311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26"/>
            <p:cNvSpPr/>
            <p:nvPr/>
          </p:nvSpPr>
          <p:spPr>
            <a:xfrm>
              <a:off x="7305125" y="549700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26"/>
            <p:cNvSpPr/>
            <p:nvPr/>
          </p:nvSpPr>
          <p:spPr>
            <a:xfrm>
              <a:off x="7207100" y="643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26"/>
            <p:cNvSpPr/>
            <p:nvPr/>
          </p:nvSpPr>
          <p:spPr>
            <a:xfrm>
              <a:off x="7170625" y="1497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26"/>
            <p:cNvSpPr/>
            <p:nvPr/>
          </p:nvSpPr>
          <p:spPr>
            <a:xfrm>
              <a:off x="6975325" y="121612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26"/>
            <p:cNvSpPr/>
            <p:nvPr/>
          </p:nvSpPr>
          <p:spPr>
            <a:xfrm>
              <a:off x="6742025" y="5816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26"/>
            <p:cNvSpPr/>
            <p:nvPr/>
          </p:nvSpPr>
          <p:spPr>
            <a:xfrm>
              <a:off x="6898575" y="19676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26"/>
            <p:cNvSpPr/>
            <p:nvPr/>
          </p:nvSpPr>
          <p:spPr>
            <a:xfrm>
              <a:off x="6875025" y="15079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26"/>
            <p:cNvSpPr/>
            <p:nvPr/>
          </p:nvSpPr>
          <p:spPr>
            <a:xfrm>
              <a:off x="6900850" y="2232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26"/>
            <p:cNvSpPr/>
            <p:nvPr/>
          </p:nvSpPr>
          <p:spPr>
            <a:xfrm>
              <a:off x="510150" y="21067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26"/>
            <p:cNvSpPr/>
            <p:nvPr/>
          </p:nvSpPr>
          <p:spPr>
            <a:xfrm>
              <a:off x="405300" y="18719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26"/>
            <p:cNvSpPr/>
            <p:nvPr/>
          </p:nvSpPr>
          <p:spPr>
            <a:xfrm>
              <a:off x="401500" y="19760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26"/>
            <p:cNvSpPr/>
            <p:nvPr/>
          </p:nvSpPr>
          <p:spPr>
            <a:xfrm>
              <a:off x="741925" y="1534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26"/>
            <p:cNvSpPr/>
            <p:nvPr/>
          </p:nvSpPr>
          <p:spPr>
            <a:xfrm>
              <a:off x="2335425" y="180427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26"/>
            <p:cNvSpPr/>
            <p:nvPr/>
          </p:nvSpPr>
          <p:spPr>
            <a:xfrm>
              <a:off x="264700" y="2153825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26"/>
            <p:cNvSpPr/>
            <p:nvPr/>
          </p:nvSpPr>
          <p:spPr>
            <a:xfrm>
              <a:off x="444050" y="1482075"/>
              <a:ext cx="12925" cy="12950"/>
            </a:xfrm>
            <a:custGeom>
              <a:rect b="b" l="l" r="r" t="t"/>
              <a:pathLst>
                <a:path extrusionOk="0" h="518" w="517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26"/>
            <p:cNvSpPr/>
            <p:nvPr/>
          </p:nvSpPr>
          <p:spPr>
            <a:xfrm>
              <a:off x="741925" y="16363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26"/>
            <p:cNvSpPr/>
            <p:nvPr/>
          </p:nvSpPr>
          <p:spPr>
            <a:xfrm>
              <a:off x="1114275" y="13893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26"/>
            <p:cNvSpPr/>
            <p:nvPr/>
          </p:nvSpPr>
          <p:spPr>
            <a:xfrm>
              <a:off x="565625" y="1643175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26"/>
            <p:cNvSpPr/>
            <p:nvPr/>
          </p:nvSpPr>
          <p:spPr>
            <a:xfrm>
              <a:off x="450125" y="26637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26"/>
            <p:cNvSpPr/>
            <p:nvPr/>
          </p:nvSpPr>
          <p:spPr>
            <a:xfrm>
              <a:off x="902250" y="1643925"/>
              <a:ext cx="12200" cy="12200"/>
            </a:xfrm>
            <a:custGeom>
              <a:rect b="b" l="l" r="r" t="t"/>
              <a:pathLst>
                <a:path extrusionOk="0" h="488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26"/>
            <p:cNvSpPr/>
            <p:nvPr/>
          </p:nvSpPr>
          <p:spPr>
            <a:xfrm>
              <a:off x="260150" y="17275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26"/>
            <p:cNvSpPr/>
            <p:nvPr/>
          </p:nvSpPr>
          <p:spPr>
            <a:xfrm>
              <a:off x="317150" y="44114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26"/>
            <p:cNvSpPr/>
            <p:nvPr/>
          </p:nvSpPr>
          <p:spPr>
            <a:xfrm>
              <a:off x="710000" y="13339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26"/>
            <p:cNvSpPr/>
            <p:nvPr/>
          </p:nvSpPr>
          <p:spPr>
            <a:xfrm>
              <a:off x="406050" y="23726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26"/>
            <p:cNvSpPr/>
            <p:nvPr/>
          </p:nvSpPr>
          <p:spPr>
            <a:xfrm>
              <a:off x="1032200" y="561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26"/>
            <p:cNvSpPr/>
            <p:nvPr/>
          </p:nvSpPr>
          <p:spPr>
            <a:xfrm>
              <a:off x="7012550" y="16599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26"/>
            <p:cNvSpPr/>
            <p:nvPr/>
          </p:nvSpPr>
          <p:spPr>
            <a:xfrm>
              <a:off x="7330950" y="16067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26"/>
            <p:cNvSpPr/>
            <p:nvPr/>
          </p:nvSpPr>
          <p:spPr>
            <a:xfrm>
              <a:off x="7109825" y="11424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26"/>
            <p:cNvSpPr/>
            <p:nvPr/>
          </p:nvSpPr>
          <p:spPr>
            <a:xfrm>
              <a:off x="7294475" y="13787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26"/>
            <p:cNvSpPr/>
            <p:nvPr/>
          </p:nvSpPr>
          <p:spPr>
            <a:xfrm>
              <a:off x="6552825" y="1257150"/>
              <a:ext cx="25850" cy="25850"/>
            </a:xfrm>
            <a:custGeom>
              <a:rect b="b" l="l" r="r" t="t"/>
              <a:pathLst>
                <a:path extrusionOk="0" h="1034" w="1034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26"/>
            <p:cNvSpPr/>
            <p:nvPr/>
          </p:nvSpPr>
          <p:spPr>
            <a:xfrm>
              <a:off x="7284600" y="1005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26"/>
            <p:cNvSpPr/>
            <p:nvPr/>
          </p:nvSpPr>
          <p:spPr>
            <a:xfrm>
              <a:off x="7193400" y="26728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26"/>
            <p:cNvSpPr/>
            <p:nvPr/>
          </p:nvSpPr>
          <p:spPr>
            <a:xfrm>
              <a:off x="7316500" y="9577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26"/>
            <p:cNvSpPr/>
            <p:nvPr/>
          </p:nvSpPr>
          <p:spPr>
            <a:xfrm>
              <a:off x="321700" y="93000"/>
              <a:ext cx="7202275" cy="3167250"/>
            </a:xfrm>
            <a:custGeom>
              <a:rect b="b" l="l" r="r" t="t"/>
              <a:pathLst>
                <a:path extrusionOk="0" h="126690" w="288091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26"/>
            <p:cNvSpPr/>
            <p:nvPr/>
          </p:nvSpPr>
          <p:spPr>
            <a:xfrm>
              <a:off x="116525" y="83125"/>
              <a:ext cx="7355800" cy="3179400"/>
            </a:xfrm>
            <a:custGeom>
              <a:rect b="b" l="l" r="r" t="t"/>
              <a:pathLst>
                <a:path extrusionOk="0" h="127176" w="294232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26"/>
            <p:cNvSpPr/>
            <p:nvPr/>
          </p:nvSpPr>
          <p:spPr>
            <a:xfrm>
              <a:off x="326250" y="3390150"/>
              <a:ext cx="360975" cy="210525"/>
            </a:xfrm>
            <a:custGeom>
              <a:rect b="b" l="l" r="r" t="t"/>
              <a:pathLst>
                <a:path extrusionOk="0" h="8421" w="14439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26"/>
            <p:cNvSpPr/>
            <p:nvPr/>
          </p:nvSpPr>
          <p:spPr>
            <a:xfrm>
              <a:off x="377175" y="33802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26"/>
            <p:cNvSpPr/>
            <p:nvPr/>
          </p:nvSpPr>
          <p:spPr>
            <a:xfrm>
              <a:off x="675050" y="353150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26"/>
            <p:cNvSpPr/>
            <p:nvPr/>
          </p:nvSpPr>
          <p:spPr>
            <a:xfrm>
              <a:off x="314850" y="35869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26"/>
            <p:cNvSpPr/>
            <p:nvPr/>
          </p:nvSpPr>
          <p:spPr>
            <a:xfrm>
              <a:off x="3022350" y="10291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26"/>
            <p:cNvSpPr/>
            <p:nvPr/>
          </p:nvSpPr>
          <p:spPr>
            <a:xfrm>
              <a:off x="4840025" y="15770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26"/>
            <p:cNvSpPr/>
            <p:nvPr/>
          </p:nvSpPr>
          <p:spPr>
            <a:xfrm>
              <a:off x="4408400" y="7966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26"/>
            <p:cNvSpPr/>
            <p:nvPr/>
          </p:nvSpPr>
          <p:spPr>
            <a:xfrm>
              <a:off x="4847625" y="13521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26"/>
            <p:cNvSpPr/>
            <p:nvPr/>
          </p:nvSpPr>
          <p:spPr>
            <a:xfrm>
              <a:off x="4903850" y="1082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26"/>
            <p:cNvSpPr/>
            <p:nvPr/>
          </p:nvSpPr>
          <p:spPr>
            <a:xfrm>
              <a:off x="5694150" y="13909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26"/>
            <p:cNvSpPr/>
            <p:nvPr/>
          </p:nvSpPr>
          <p:spPr>
            <a:xfrm>
              <a:off x="5516325" y="1629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26"/>
            <p:cNvSpPr/>
            <p:nvPr/>
          </p:nvSpPr>
          <p:spPr>
            <a:xfrm>
              <a:off x="5972250" y="135670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26"/>
            <p:cNvSpPr/>
            <p:nvPr/>
          </p:nvSpPr>
          <p:spPr>
            <a:xfrm>
              <a:off x="5958575" y="5086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26"/>
            <p:cNvSpPr/>
            <p:nvPr/>
          </p:nvSpPr>
          <p:spPr>
            <a:xfrm>
              <a:off x="6366650" y="5345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26"/>
            <p:cNvSpPr/>
            <p:nvPr/>
          </p:nvSpPr>
          <p:spPr>
            <a:xfrm>
              <a:off x="5844600" y="177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26"/>
            <p:cNvSpPr/>
            <p:nvPr/>
          </p:nvSpPr>
          <p:spPr>
            <a:xfrm>
              <a:off x="6049000" y="203452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26"/>
            <p:cNvSpPr/>
            <p:nvPr/>
          </p:nvSpPr>
          <p:spPr>
            <a:xfrm>
              <a:off x="6694150" y="2762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26"/>
            <p:cNvSpPr/>
            <p:nvPr/>
          </p:nvSpPr>
          <p:spPr>
            <a:xfrm>
              <a:off x="6564975" y="29046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26"/>
            <p:cNvSpPr/>
            <p:nvPr/>
          </p:nvSpPr>
          <p:spPr>
            <a:xfrm>
              <a:off x="6713150" y="3058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26"/>
            <p:cNvSpPr/>
            <p:nvPr/>
          </p:nvSpPr>
          <p:spPr>
            <a:xfrm>
              <a:off x="7274725" y="29342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26"/>
            <p:cNvSpPr/>
            <p:nvPr/>
          </p:nvSpPr>
          <p:spPr>
            <a:xfrm>
              <a:off x="5814975" y="207327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26"/>
            <p:cNvSpPr/>
            <p:nvPr/>
          </p:nvSpPr>
          <p:spPr>
            <a:xfrm>
              <a:off x="6249625" y="226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26"/>
            <p:cNvSpPr/>
            <p:nvPr/>
          </p:nvSpPr>
          <p:spPr>
            <a:xfrm>
              <a:off x="1756375" y="17723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26"/>
            <p:cNvSpPr/>
            <p:nvPr/>
          </p:nvSpPr>
          <p:spPr>
            <a:xfrm>
              <a:off x="1823250" y="18810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26"/>
            <p:cNvSpPr/>
            <p:nvPr/>
          </p:nvSpPr>
          <p:spPr>
            <a:xfrm>
              <a:off x="7180500" y="3434225"/>
              <a:ext cx="106400" cy="78300"/>
            </a:xfrm>
            <a:custGeom>
              <a:rect b="b" l="l" r="r" t="t"/>
              <a:pathLst>
                <a:path extrusionOk="0" h="3132" w="4256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26"/>
            <p:cNvSpPr/>
            <p:nvPr/>
          </p:nvSpPr>
          <p:spPr>
            <a:xfrm>
              <a:off x="7169100" y="3498050"/>
              <a:ext cx="25100" cy="24425"/>
            </a:xfrm>
            <a:custGeom>
              <a:rect b="b" l="l" r="r" t="t"/>
              <a:pathLst>
                <a:path extrusionOk="0" h="977" w="1004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26"/>
            <p:cNvSpPr/>
            <p:nvPr/>
          </p:nvSpPr>
          <p:spPr>
            <a:xfrm>
              <a:off x="7273950" y="3422075"/>
              <a:ext cx="24350" cy="24425"/>
            </a:xfrm>
            <a:custGeom>
              <a:rect b="b" l="l" r="r" t="t"/>
              <a:pathLst>
                <a:path extrusionOk="0" h="977" w="974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26"/>
            <p:cNvSpPr/>
            <p:nvPr/>
          </p:nvSpPr>
          <p:spPr>
            <a:xfrm>
              <a:off x="1498025" y="23308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26"/>
            <p:cNvSpPr/>
            <p:nvPr/>
          </p:nvSpPr>
          <p:spPr>
            <a:xfrm>
              <a:off x="893900" y="21158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26"/>
            <p:cNvSpPr/>
            <p:nvPr/>
          </p:nvSpPr>
          <p:spPr>
            <a:xfrm>
              <a:off x="473675" y="1927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26"/>
            <p:cNvSpPr/>
            <p:nvPr/>
          </p:nvSpPr>
          <p:spPr>
            <a:xfrm>
              <a:off x="760925" y="7715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26"/>
            <p:cNvSpPr/>
            <p:nvPr/>
          </p:nvSpPr>
          <p:spPr>
            <a:xfrm>
              <a:off x="670500" y="20124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26"/>
            <p:cNvSpPr/>
            <p:nvPr/>
          </p:nvSpPr>
          <p:spPr>
            <a:xfrm>
              <a:off x="696325" y="24463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26"/>
            <p:cNvSpPr/>
            <p:nvPr/>
          </p:nvSpPr>
          <p:spPr>
            <a:xfrm>
              <a:off x="1080825" y="27928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26"/>
            <p:cNvSpPr/>
            <p:nvPr/>
          </p:nvSpPr>
          <p:spPr>
            <a:xfrm>
              <a:off x="1358950" y="28058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26"/>
            <p:cNvSpPr/>
            <p:nvPr/>
          </p:nvSpPr>
          <p:spPr>
            <a:xfrm>
              <a:off x="2108200" y="15763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26"/>
            <p:cNvSpPr/>
            <p:nvPr/>
          </p:nvSpPr>
          <p:spPr>
            <a:xfrm>
              <a:off x="2468400" y="1520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26"/>
            <p:cNvSpPr/>
            <p:nvPr/>
          </p:nvSpPr>
          <p:spPr>
            <a:xfrm>
              <a:off x="1943300" y="13407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26"/>
            <p:cNvSpPr/>
            <p:nvPr/>
          </p:nvSpPr>
          <p:spPr>
            <a:xfrm>
              <a:off x="1476725" y="964600"/>
              <a:ext cx="25125" cy="24325"/>
            </a:xfrm>
            <a:custGeom>
              <a:rect b="b" l="l" r="r" t="t"/>
              <a:pathLst>
                <a:path extrusionOk="0" h="973" w="1005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26"/>
            <p:cNvSpPr/>
            <p:nvPr/>
          </p:nvSpPr>
          <p:spPr>
            <a:xfrm>
              <a:off x="1476725" y="123055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26"/>
            <p:cNvSpPr/>
            <p:nvPr/>
          </p:nvSpPr>
          <p:spPr>
            <a:xfrm>
              <a:off x="1259400" y="166597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26"/>
            <p:cNvSpPr/>
            <p:nvPr/>
          </p:nvSpPr>
          <p:spPr>
            <a:xfrm>
              <a:off x="4067975" y="835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26"/>
            <p:cNvSpPr/>
            <p:nvPr/>
          </p:nvSpPr>
          <p:spPr>
            <a:xfrm>
              <a:off x="3581650" y="6606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26"/>
            <p:cNvSpPr/>
            <p:nvPr/>
          </p:nvSpPr>
          <p:spPr>
            <a:xfrm>
              <a:off x="2974475" y="6446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26"/>
            <p:cNvSpPr/>
            <p:nvPr/>
          </p:nvSpPr>
          <p:spPr>
            <a:xfrm>
              <a:off x="2615825" y="9425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26"/>
            <p:cNvSpPr/>
            <p:nvPr/>
          </p:nvSpPr>
          <p:spPr>
            <a:xfrm>
              <a:off x="2124925" y="6880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26"/>
            <p:cNvSpPr/>
            <p:nvPr/>
          </p:nvSpPr>
          <p:spPr>
            <a:xfrm>
              <a:off x="1798925" y="9068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26"/>
            <p:cNvSpPr/>
            <p:nvPr/>
          </p:nvSpPr>
          <p:spPr>
            <a:xfrm>
              <a:off x="2349850" y="126322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26"/>
            <p:cNvSpPr/>
            <p:nvPr/>
          </p:nvSpPr>
          <p:spPr>
            <a:xfrm>
              <a:off x="2489675" y="5876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26"/>
            <p:cNvSpPr/>
            <p:nvPr/>
          </p:nvSpPr>
          <p:spPr>
            <a:xfrm>
              <a:off x="2751075" y="536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26"/>
            <p:cNvSpPr/>
            <p:nvPr/>
          </p:nvSpPr>
          <p:spPr>
            <a:xfrm>
              <a:off x="2039825" y="554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26"/>
            <p:cNvSpPr/>
            <p:nvPr/>
          </p:nvSpPr>
          <p:spPr>
            <a:xfrm>
              <a:off x="1602875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26"/>
            <p:cNvSpPr/>
            <p:nvPr/>
          </p:nvSpPr>
          <p:spPr>
            <a:xfrm>
              <a:off x="1769300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26"/>
            <p:cNvSpPr/>
            <p:nvPr/>
          </p:nvSpPr>
          <p:spPr>
            <a:xfrm>
              <a:off x="1365800" y="5922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26"/>
            <p:cNvSpPr/>
            <p:nvPr/>
          </p:nvSpPr>
          <p:spPr>
            <a:xfrm>
              <a:off x="1115025" y="52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26"/>
            <p:cNvSpPr/>
            <p:nvPr/>
          </p:nvSpPr>
          <p:spPr>
            <a:xfrm>
              <a:off x="1210025" y="8772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26"/>
            <p:cNvSpPr/>
            <p:nvPr/>
          </p:nvSpPr>
          <p:spPr>
            <a:xfrm>
              <a:off x="839200" y="1416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26"/>
            <p:cNvSpPr/>
            <p:nvPr/>
          </p:nvSpPr>
          <p:spPr>
            <a:xfrm>
              <a:off x="1118075" y="146460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26"/>
            <p:cNvSpPr/>
            <p:nvPr/>
          </p:nvSpPr>
          <p:spPr>
            <a:xfrm>
              <a:off x="1437975" y="15763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26"/>
            <p:cNvSpPr/>
            <p:nvPr/>
          </p:nvSpPr>
          <p:spPr>
            <a:xfrm>
              <a:off x="1384025" y="20740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26"/>
            <p:cNvSpPr/>
            <p:nvPr/>
          </p:nvSpPr>
          <p:spPr>
            <a:xfrm>
              <a:off x="1049675" y="225715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26"/>
            <p:cNvSpPr/>
            <p:nvPr/>
          </p:nvSpPr>
          <p:spPr>
            <a:xfrm>
              <a:off x="571700" y="1798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26"/>
            <p:cNvSpPr/>
            <p:nvPr/>
          </p:nvSpPr>
          <p:spPr>
            <a:xfrm>
              <a:off x="310300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26"/>
            <p:cNvSpPr/>
            <p:nvPr/>
          </p:nvSpPr>
          <p:spPr>
            <a:xfrm>
              <a:off x="719125" y="805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26"/>
            <p:cNvSpPr/>
            <p:nvPr/>
          </p:nvSpPr>
          <p:spPr>
            <a:xfrm>
              <a:off x="583875" y="499550"/>
              <a:ext cx="25100" cy="23575"/>
            </a:xfrm>
            <a:custGeom>
              <a:rect b="b" l="l" r="r" t="t"/>
              <a:pathLst>
                <a:path extrusionOk="0" h="943" w="1004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26"/>
            <p:cNvSpPr/>
            <p:nvPr/>
          </p:nvSpPr>
          <p:spPr>
            <a:xfrm>
              <a:off x="333850" y="563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26"/>
            <p:cNvSpPr/>
            <p:nvPr/>
          </p:nvSpPr>
          <p:spPr>
            <a:xfrm>
              <a:off x="302700" y="1090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26"/>
            <p:cNvSpPr/>
            <p:nvPr/>
          </p:nvSpPr>
          <p:spPr>
            <a:xfrm>
              <a:off x="782200" y="2256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26"/>
            <p:cNvSpPr/>
            <p:nvPr/>
          </p:nvSpPr>
          <p:spPr>
            <a:xfrm>
              <a:off x="852875" y="2645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26"/>
            <p:cNvSpPr/>
            <p:nvPr/>
          </p:nvSpPr>
          <p:spPr>
            <a:xfrm>
              <a:off x="332350" y="27807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26"/>
            <p:cNvSpPr/>
            <p:nvPr/>
          </p:nvSpPr>
          <p:spPr>
            <a:xfrm>
              <a:off x="535225" y="3108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26"/>
            <p:cNvSpPr/>
            <p:nvPr/>
          </p:nvSpPr>
          <p:spPr>
            <a:xfrm>
              <a:off x="684925" y="304290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26"/>
            <p:cNvSpPr/>
            <p:nvPr/>
          </p:nvSpPr>
          <p:spPr>
            <a:xfrm>
              <a:off x="368050" y="2058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26"/>
            <p:cNvSpPr/>
            <p:nvPr/>
          </p:nvSpPr>
          <p:spPr>
            <a:xfrm>
              <a:off x="1259400" y="24342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26"/>
            <p:cNvSpPr/>
            <p:nvPr/>
          </p:nvSpPr>
          <p:spPr>
            <a:xfrm>
              <a:off x="1004075" y="26112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26"/>
            <p:cNvSpPr/>
            <p:nvPr/>
          </p:nvSpPr>
          <p:spPr>
            <a:xfrm>
              <a:off x="966100" y="18931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26"/>
            <p:cNvSpPr/>
            <p:nvPr/>
          </p:nvSpPr>
          <p:spPr>
            <a:xfrm>
              <a:off x="1721425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26"/>
            <p:cNvSpPr/>
            <p:nvPr/>
          </p:nvSpPr>
          <p:spPr>
            <a:xfrm>
              <a:off x="2675100" y="1223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26"/>
            <p:cNvSpPr/>
            <p:nvPr/>
          </p:nvSpPr>
          <p:spPr>
            <a:xfrm>
              <a:off x="3080875" y="14501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26"/>
            <p:cNvSpPr/>
            <p:nvPr/>
          </p:nvSpPr>
          <p:spPr>
            <a:xfrm>
              <a:off x="3642425" y="13817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26"/>
            <p:cNvSpPr/>
            <p:nvPr/>
          </p:nvSpPr>
          <p:spPr>
            <a:xfrm>
              <a:off x="4980600" y="14798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26"/>
            <p:cNvSpPr/>
            <p:nvPr/>
          </p:nvSpPr>
          <p:spPr>
            <a:xfrm>
              <a:off x="5121175" y="14615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26"/>
            <p:cNvSpPr/>
            <p:nvPr/>
          </p:nvSpPr>
          <p:spPr>
            <a:xfrm>
              <a:off x="5098375" y="16553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26"/>
            <p:cNvSpPr/>
            <p:nvPr/>
          </p:nvSpPr>
          <p:spPr>
            <a:xfrm>
              <a:off x="4055825" y="11682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26"/>
            <p:cNvSpPr/>
            <p:nvPr/>
          </p:nvSpPr>
          <p:spPr>
            <a:xfrm>
              <a:off x="4523150" y="11682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26"/>
            <p:cNvSpPr/>
            <p:nvPr/>
          </p:nvSpPr>
          <p:spPr>
            <a:xfrm>
              <a:off x="4625725" y="839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26"/>
            <p:cNvSpPr/>
            <p:nvPr/>
          </p:nvSpPr>
          <p:spPr>
            <a:xfrm>
              <a:off x="4927400" y="6522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26"/>
            <p:cNvSpPr/>
            <p:nvPr/>
          </p:nvSpPr>
          <p:spPr>
            <a:xfrm>
              <a:off x="5136375" y="11682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26"/>
            <p:cNvSpPr/>
            <p:nvPr/>
          </p:nvSpPr>
          <p:spPr>
            <a:xfrm>
              <a:off x="5214650" y="1409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26"/>
            <p:cNvSpPr/>
            <p:nvPr/>
          </p:nvSpPr>
          <p:spPr>
            <a:xfrm>
              <a:off x="5928200" y="7472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26"/>
            <p:cNvSpPr/>
            <p:nvPr/>
          </p:nvSpPr>
          <p:spPr>
            <a:xfrm>
              <a:off x="5362825" y="9987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26"/>
            <p:cNvSpPr/>
            <p:nvPr/>
          </p:nvSpPr>
          <p:spPr>
            <a:xfrm>
              <a:off x="5593825" y="6788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26"/>
            <p:cNvSpPr/>
            <p:nvPr/>
          </p:nvSpPr>
          <p:spPr>
            <a:xfrm>
              <a:off x="6139450" y="500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26"/>
            <p:cNvSpPr/>
            <p:nvPr/>
          </p:nvSpPr>
          <p:spPr>
            <a:xfrm>
              <a:off x="6234425" y="6165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26"/>
            <p:cNvSpPr/>
            <p:nvPr/>
          </p:nvSpPr>
          <p:spPr>
            <a:xfrm>
              <a:off x="6222275" y="10253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26"/>
            <p:cNvSpPr/>
            <p:nvPr/>
          </p:nvSpPr>
          <p:spPr>
            <a:xfrm>
              <a:off x="6758750" y="10428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26"/>
            <p:cNvSpPr/>
            <p:nvPr/>
          </p:nvSpPr>
          <p:spPr>
            <a:xfrm>
              <a:off x="6947200" y="767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26"/>
            <p:cNvSpPr/>
            <p:nvPr/>
          </p:nvSpPr>
          <p:spPr>
            <a:xfrm>
              <a:off x="6654650" y="13445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26"/>
            <p:cNvSpPr/>
            <p:nvPr/>
          </p:nvSpPr>
          <p:spPr>
            <a:xfrm>
              <a:off x="6313450" y="1464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26"/>
            <p:cNvSpPr/>
            <p:nvPr/>
          </p:nvSpPr>
          <p:spPr>
            <a:xfrm>
              <a:off x="6168325" y="17016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26"/>
            <p:cNvSpPr/>
            <p:nvPr/>
          </p:nvSpPr>
          <p:spPr>
            <a:xfrm>
              <a:off x="6817275" y="1800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26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26"/>
            <p:cNvSpPr/>
            <p:nvPr/>
          </p:nvSpPr>
          <p:spPr>
            <a:xfrm>
              <a:off x="7004200" y="1786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26"/>
            <p:cNvSpPr/>
            <p:nvPr/>
          </p:nvSpPr>
          <p:spPr>
            <a:xfrm>
              <a:off x="7299800" y="15527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26"/>
            <p:cNvSpPr/>
            <p:nvPr/>
          </p:nvSpPr>
          <p:spPr>
            <a:xfrm>
              <a:off x="6975325" y="11241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26"/>
            <p:cNvSpPr/>
            <p:nvPr/>
          </p:nvSpPr>
          <p:spPr>
            <a:xfrm>
              <a:off x="6875025" y="15026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26"/>
            <p:cNvSpPr/>
            <p:nvPr/>
          </p:nvSpPr>
          <p:spPr>
            <a:xfrm>
              <a:off x="7341600" y="7259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26"/>
            <p:cNvSpPr/>
            <p:nvPr/>
          </p:nvSpPr>
          <p:spPr>
            <a:xfrm>
              <a:off x="7178200" y="53980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26"/>
            <p:cNvSpPr/>
            <p:nvPr/>
          </p:nvSpPr>
          <p:spPr>
            <a:xfrm>
              <a:off x="6249625" y="2268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26"/>
            <p:cNvSpPr/>
            <p:nvPr/>
          </p:nvSpPr>
          <p:spPr>
            <a:xfrm>
              <a:off x="6336250" y="2493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26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26"/>
            <p:cNvSpPr/>
            <p:nvPr/>
          </p:nvSpPr>
          <p:spPr>
            <a:xfrm>
              <a:off x="6837775" y="28878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26"/>
            <p:cNvSpPr/>
            <p:nvPr/>
          </p:nvSpPr>
          <p:spPr>
            <a:xfrm>
              <a:off x="6937325" y="3247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26"/>
            <p:cNvSpPr/>
            <p:nvPr/>
          </p:nvSpPr>
          <p:spPr>
            <a:xfrm>
              <a:off x="7221525" y="32351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26"/>
            <p:cNvSpPr/>
            <p:nvPr/>
          </p:nvSpPr>
          <p:spPr>
            <a:xfrm>
              <a:off x="6504175" y="1559575"/>
              <a:ext cx="25125" cy="24350"/>
            </a:xfrm>
            <a:custGeom>
              <a:rect b="b" l="l" r="r" t="t"/>
              <a:pathLst>
                <a:path extrusionOk="0" h="974" w="1005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26"/>
            <p:cNvSpPr/>
            <p:nvPr/>
          </p:nvSpPr>
          <p:spPr>
            <a:xfrm>
              <a:off x="6504175" y="23741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26"/>
            <p:cNvSpPr/>
            <p:nvPr/>
          </p:nvSpPr>
          <p:spPr>
            <a:xfrm>
              <a:off x="5210100" y="5208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26"/>
            <p:cNvSpPr/>
            <p:nvPr/>
          </p:nvSpPr>
          <p:spPr>
            <a:xfrm>
              <a:off x="-120550" y="-115200"/>
              <a:ext cx="7728125" cy="3313125"/>
            </a:xfrm>
            <a:custGeom>
              <a:rect b="b" l="l" r="r" t="t"/>
              <a:pathLst>
                <a:path extrusionOk="0" h="132525" w="309125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26"/>
            <p:cNvSpPr/>
            <p:nvPr/>
          </p:nvSpPr>
          <p:spPr>
            <a:xfrm>
              <a:off x="4624975" y="841500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26"/>
            <p:cNvSpPr/>
            <p:nvPr/>
          </p:nvSpPr>
          <p:spPr>
            <a:xfrm>
              <a:off x="3917500" y="12959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26"/>
            <p:cNvSpPr/>
            <p:nvPr/>
          </p:nvSpPr>
          <p:spPr>
            <a:xfrm>
              <a:off x="3143950" y="6310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26"/>
            <p:cNvSpPr/>
            <p:nvPr/>
          </p:nvSpPr>
          <p:spPr>
            <a:xfrm>
              <a:off x="2674325" y="12237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26"/>
            <p:cNvSpPr/>
            <p:nvPr/>
          </p:nvSpPr>
          <p:spPr>
            <a:xfrm>
              <a:off x="2615050" y="9372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26"/>
            <p:cNvSpPr/>
            <p:nvPr/>
          </p:nvSpPr>
          <p:spPr>
            <a:xfrm>
              <a:off x="1771575" y="1265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26"/>
            <p:cNvSpPr/>
            <p:nvPr/>
          </p:nvSpPr>
          <p:spPr>
            <a:xfrm>
              <a:off x="1961550" y="15200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26"/>
            <p:cNvSpPr/>
            <p:nvPr/>
          </p:nvSpPr>
          <p:spPr>
            <a:xfrm>
              <a:off x="1475225" y="12298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26"/>
            <p:cNvSpPr/>
            <p:nvPr/>
          </p:nvSpPr>
          <p:spPr>
            <a:xfrm>
              <a:off x="1612000" y="1675075"/>
              <a:ext cx="25850" cy="26625"/>
            </a:xfrm>
            <a:custGeom>
              <a:rect b="b" l="l" r="r" t="t"/>
              <a:pathLst>
                <a:path extrusionOk="0" h="1065" w="1034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26"/>
            <p:cNvSpPr/>
            <p:nvPr/>
          </p:nvSpPr>
          <p:spPr>
            <a:xfrm>
              <a:off x="1392400" y="19524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26"/>
            <p:cNvSpPr/>
            <p:nvPr/>
          </p:nvSpPr>
          <p:spPr>
            <a:xfrm>
              <a:off x="792825" y="2629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26"/>
            <p:cNvSpPr/>
            <p:nvPr/>
          </p:nvSpPr>
          <p:spPr>
            <a:xfrm>
              <a:off x="842225" y="2880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26"/>
            <p:cNvSpPr/>
            <p:nvPr/>
          </p:nvSpPr>
          <p:spPr>
            <a:xfrm>
              <a:off x="683400" y="304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26"/>
            <p:cNvSpPr/>
            <p:nvPr/>
          </p:nvSpPr>
          <p:spPr>
            <a:xfrm>
              <a:off x="1643150" y="19934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26"/>
            <p:cNvSpPr/>
            <p:nvPr/>
          </p:nvSpPr>
          <p:spPr>
            <a:xfrm>
              <a:off x="1236600" y="21766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26"/>
            <p:cNvSpPr/>
            <p:nvPr/>
          </p:nvSpPr>
          <p:spPr>
            <a:xfrm>
              <a:off x="5530775" y="12427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26"/>
            <p:cNvSpPr/>
            <p:nvPr/>
          </p:nvSpPr>
          <p:spPr>
            <a:xfrm>
              <a:off x="5992775" y="15717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26"/>
            <p:cNvSpPr/>
            <p:nvPr/>
          </p:nvSpPr>
          <p:spPr>
            <a:xfrm>
              <a:off x="5920600" y="1688000"/>
              <a:ext cx="26600" cy="27375"/>
            </a:xfrm>
            <a:custGeom>
              <a:rect b="b" l="l" r="r" t="t"/>
              <a:pathLst>
                <a:path extrusionOk="0" h="109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26"/>
            <p:cNvSpPr/>
            <p:nvPr/>
          </p:nvSpPr>
          <p:spPr>
            <a:xfrm>
              <a:off x="6248875" y="22685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26"/>
            <p:cNvSpPr/>
            <p:nvPr/>
          </p:nvSpPr>
          <p:spPr>
            <a:xfrm>
              <a:off x="6860575" y="19524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26"/>
            <p:cNvSpPr/>
            <p:nvPr/>
          </p:nvSpPr>
          <p:spPr>
            <a:xfrm>
              <a:off x="7002675" y="1785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26"/>
            <p:cNvSpPr/>
            <p:nvPr/>
          </p:nvSpPr>
          <p:spPr>
            <a:xfrm>
              <a:off x="7035350" y="60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26"/>
            <p:cNvSpPr/>
            <p:nvPr/>
          </p:nvSpPr>
          <p:spPr>
            <a:xfrm>
              <a:off x="7192650" y="20588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26"/>
            <p:cNvSpPr/>
            <p:nvPr/>
          </p:nvSpPr>
          <p:spPr>
            <a:xfrm>
              <a:off x="7203300" y="245777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26"/>
            <p:cNvSpPr/>
            <p:nvPr/>
          </p:nvSpPr>
          <p:spPr>
            <a:xfrm>
              <a:off x="6692650" y="276172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26"/>
            <p:cNvSpPr/>
            <p:nvPr/>
          </p:nvSpPr>
          <p:spPr>
            <a:xfrm>
              <a:off x="6397050" y="27738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26"/>
            <p:cNvSpPr/>
            <p:nvPr/>
          </p:nvSpPr>
          <p:spPr>
            <a:xfrm>
              <a:off x="5596125" y="14646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26"/>
            <p:cNvSpPr/>
            <p:nvPr/>
          </p:nvSpPr>
          <p:spPr>
            <a:xfrm>
              <a:off x="5213900" y="14030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26"/>
            <p:cNvSpPr/>
            <p:nvPr/>
          </p:nvSpPr>
          <p:spPr>
            <a:xfrm>
              <a:off x="5773175" y="12115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26"/>
            <p:cNvSpPr/>
            <p:nvPr/>
          </p:nvSpPr>
          <p:spPr>
            <a:xfrm>
              <a:off x="6165275" y="7791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26"/>
            <p:cNvSpPr/>
            <p:nvPr/>
          </p:nvSpPr>
          <p:spPr>
            <a:xfrm>
              <a:off x="6369675" y="11013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26"/>
            <p:cNvSpPr/>
            <p:nvPr/>
          </p:nvSpPr>
          <p:spPr>
            <a:xfrm>
              <a:off x="6503425" y="1559575"/>
              <a:ext cx="26625" cy="25875"/>
            </a:xfrm>
            <a:custGeom>
              <a:rect b="b" l="l" r="r" t="t"/>
              <a:pathLst>
                <a:path extrusionOk="0" h="1035" w="1065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26"/>
            <p:cNvSpPr/>
            <p:nvPr/>
          </p:nvSpPr>
          <p:spPr>
            <a:xfrm>
              <a:off x="22300" y="-133450"/>
              <a:ext cx="7704575" cy="3386100"/>
            </a:xfrm>
            <a:custGeom>
              <a:rect b="b" l="l" r="r" t="t"/>
              <a:pathLst>
                <a:path extrusionOk="0" h="135444" w="308183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26"/>
            <p:cNvSpPr/>
            <p:nvPr/>
          </p:nvSpPr>
          <p:spPr>
            <a:xfrm>
              <a:off x="3502600" y="6690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26"/>
            <p:cNvSpPr/>
            <p:nvPr/>
          </p:nvSpPr>
          <p:spPr>
            <a:xfrm>
              <a:off x="4021625" y="482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26"/>
            <p:cNvSpPr/>
            <p:nvPr/>
          </p:nvSpPr>
          <p:spPr>
            <a:xfrm>
              <a:off x="4656125" y="5208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26"/>
            <p:cNvSpPr/>
            <p:nvPr/>
          </p:nvSpPr>
          <p:spPr>
            <a:xfrm>
              <a:off x="5153100" y="758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26"/>
            <p:cNvSpPr/>
            <p:nvPr/>
          </p:nvSpPr>
          <p:spPr>
            <a:xfrm>
              <a:off x="5575600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26"/>
            <p:cNvSpPr/>
            <p:nvPr/>
          </p:nvSpPr>
          <p:spPr>
            <a:xfrm>
              <a:off x="5922875" y="74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26"/>
            <p:cNvSpPr/>
            <p:nvPr/>
          </p:nvSpPr>
          <p:spPr>
            <a:xfrm>
              <a:off x="5336225" y="11249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26"/>
            <p:cNvSpPr/>
            <p:nvPr/>
          </p:nvSpPr>
          <p:spPr>
            <a:xfrm>
              <a:off x="5208575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26"/>
            <p:cNvSpPr/>
            <p:nvPr/>
          </p:nvSpPr>
          <p:spPr>
            <a:xfrm>
              <a:off x="6131850" y="4995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26"/>
            <p:cNvSpPr/>
            <p:nvPr/>
          </p:nvSpPr>
          <p:spPr>
            <a:xfrm>
              <a:off x="5954775" y="4995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26"/>
            <p:cNvSpPr/>
            <p:nvPr/>
          </p:nvSpPr>
          <p:spPr>
            <a:xfrm>
              <a:off x="6365875" y="531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26"/>
            <p:cNvSpPr/>
            <p:nvPr/>
          </p:nvSpPr>
          <p:spPr>
            <a:xfrm>
              <a:off x="6365875" y="948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26"/>
            <p:cNvSpPr/>
            <p:nvPr/>
          </p:nvSpPr>
          <p:spPr>
            <a:xfrm>
              <a:off x="6947200" y="1289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26"/>
            <p:cNvSpPr/>
            <p:nvPr/>
          </p:nvSpPr>
          <p:spPr>
            <a:xfrm>
              <a:off x="6650075" y="1339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26"/>
            <p:cNvSpPr/>
            <p:nvPr/>
          </p:nvSpPr>
          <p:spPr>
            <a:xfrm>
              <a:off x="6308900" y="1460800"/>
              <a:ext cx="34225" cy="33450"/>
            </a:xfrm>
            <a:custGeom>
              <a:rect b="b" l="l" r="r" t="t"/>
              <a:pathLst>
                <a:path extrusionOk="0" h="1338" w="1369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26"/>
            <p:cNvSpPr/>
            <p:nvPr/>
          </p:nvSpPr>
          <p:spPr>
            <a:xfrm>
              <a:off x="6365875" y="19904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26"/>
            <p:cNvSpPr/>
            <p:nvPr/>
          </p:nvSpPr>
          <p:spPr>
            <a:xfrm>
              <a:off x="6723025" y="218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26"/>
            <p:cNvSpPr/>
            <p:nvPr/>
          </p:nvSpPr>
          <p:spPr>
            <a:xfrm>
              <a:off x="7155425" y="1746525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26"/>
            <p:cNvSpPr/>
            <p:nvPr/>
          </p:nvSpPr>
          <p:spPr>
            <a:xfrm>
              <a:off x="7001150" y="866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26"/>
            <p:cNvSpPr/>
            <p:nvPr/>
          </p:nvSpPr>
          <p:spPr>
            <a:xfrm>
              <a:off x="7008000" y="2184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26"/>
            <p:cNvSpPr/>
            <p:nvPr/>
          </p:nvSpPr>
          <p:spPr>
            <a:xfrm>
              <a:off x="6932775" y="260140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26"/>
            <p:cNvSpPr/>
            <p:nvPr/>
          </p:nvSpPr>
          <p:spPr>
            <a:xfrm>
              <a:off x="7216975" y="3230575"/>
              <a:ext cx="34200" cy="34975"/>
            </a:xfrm>
            <a:custGeom>
              <a:rect b="b" l="l" r="r" t="t"/>
              <a:pathLst>
                <a:path extrusionOk="0" h="1399" w="1368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26"/>
            <p:cNvSpPr/>
            <p:nvPr/>
          </p:nvSpPr>
          <p:spPr>
            <a:xfrm>
              <a:off x="7142500" y="31333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26"/>
            <p:cNvSpPr/>
            <p:nvPr/>
          </p:nvSpPr>
          <p:spPr>
            <a:xfrm>
              <a:off x="6498875" y="23741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26"/>
            <p:cNvSpPr/>
            <p:nvPr/>
          </p:nvSpPr>
          <p:spPr>
            <a:xfrm>
              <a:off x="6705550" y="2466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26"/>
            <p:cNvSpPr/>
            <p:nvPr/>
          </p:nvSpPr>
          <p:spPr>
            <a:xfrm>
              <a:off x="68119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26"/>
            <p:cNvSpPr/>
            <p:nvPr/>
          </p:nvSpPr>
          <p:spPr>
            <a:xfrm>
              <a:off x="6005700" y="12389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26"/>
            <p:cNvSpPr/>
            <p:nvPr/>
          </p:nvSpPr>
          <p:spPr>
            <a:xfrm>
              <a:off x="4839250" y="1135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26"/>
            <p:cNvSpPr/>
            <p:nvPr/>
          </p:nvSpPr>
          <p:spPr>
            <a:xfrm>
              <a:off x="4555050" y="13247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26"/>
            <p:cNvSpPr/>
            <p:nvPr/>
          </p:nvSpPr>
          <p:spPr>
            <a:xfrm>
              <a:off x="4118875" y="959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26"/>
            <p:cNvSpPr/>
            <p:nvPr/>
          </p:nvSpPr>
          <p:spPr>
            <a:xfrm>
              <a:off x="3856725" y="1152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26"/>
            <p:cNvSpPr/>
            <p:nvPr/>
          </p:nvSpPr>
          <p:spPr>
            <a:xfrm>
              <a:off x="3637875" y="13757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26"/>
            <p:cNvSpPr/>
            <p:nvPr/>
          </p:nvSpPr>
          <p:spPr>
            <a:xfrm>
              <a:off x="3516300" y="102462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26"/>
            <p:cNvSpPr/>
            <p:nvPr/>
          </p:nvSpPr>
          <p:spPr>
            <a:xfrm>
              <a:off x="3016275" y="1024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26"/>
            <p:cNvSpPr/>
            <p:nvPr/>
          </p:nvSpPr>
          <p:spPr>
            <a:xfrm>
              <a:off x="2764000" y="7457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26"/>
            <p:cNvSpPr/>
            <p:nvPr/>
          </p:nvSpPr>
          <p:spPr>
            <a:xfrm>
              <a:off x="2484350" y="583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26"/>
            <p:cNvSpPr/>
            <p:nvPr/>
          </p:nvSpPr>
          <p:spPr>
            <a:xfrm>
              <a:off x="2277675" y="8916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26"/>
            <p:cNvSpPr/>
            <p:nvPr/>
          </p:nvSpPr>
          <p:spPr>
            <a:xfrm>
              <a:off x="2194825" y="1270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26"/>
            <p:cNvSpPr/>
            <p:nvPr/>
          </p:nvSpPr>
          <p:spPr>
            <a:xfrm>
              <a:off x="1612750" y="8696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26"/>
            <p:cNvSpPr/>
            <p:nvPr/>
          </p:nvSpPr>
          <p:spPr>
            <a:xfrm>
              <a:off x="2074775" y="6918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26"/>
            <p:cNvSpPr/>
            <p:nvPr/>
          </p:nvSpPr>
          <p:spPr>
            <a:xfrm>
              <a:off x="1670500" y="474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26"/>
            <p:cNvSpPr/>
            <p:nvPr/>
          </p:nvSpPr>
          <p:spPr>
            <a:xfrm>
              <a:off x="1361225" y="588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26"/>
            <p:cNvSpPr/>
            <p:nvPr/>
          </p:nvSpPr>
          <p:spPr>
            <a:xfrm>
              <a:off x="1203925" y="872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26"/>
            <p:cNvSpPr/>
            <p:nvPr/>
          </p:nvSpPr>
          <p:spPr>
            <a:xfrm>
              <a:off x="716850" y="800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26"/>
            <p:cNvSpPr/>
            <p:nvPr/>
          </p:nvSpPr>
          <p:spPr>
            <a:xfrm>
              <a:off x="798925" y="13209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26"/>
            <p:cNvSpPr/>
            <p:nvPr/>
          </p:nvSpPr>
          <p:spPr>
            <a:xfrm>
              <a:off x="1228250" y="12199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26"/>
            <p:cNvSpPr/>
            <p:nvPr/>
          </p:nvSpPr>
          <p:spPr>
            <a:xfrm>
              <a:off x="1139350" y="14395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26"/>
            <p:cNvSpPr/>
            <p:nvPr/>
          </p:nvSpPr>
          <p:spPr>
            <a:xfrm>
              <a:off x="5671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26"/>
            <p:cNvSpPr/>
            <p:nvPr/>
          </p:nvSpPr>
          <p:spPr>
            <a:xfrm>
              <a:off x="363500" y="204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26"/>
            <p:cNvSpPr/>
            <p:nvPr/>
          </p:nvSpPr>
          <p:spPr>
            <a:xfrm>
              <a:off x="400725" y="976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26"/>
            <p:cNvSpPr/>
            <p:nvPr/>
          </p:nvSpPr>
          <p:spPr>
            <a:xfrm>
              <a:off x="1241925" y="21690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26"/>
            <p:cNvSpPr/>
            <p:nvPr/>
          </p:nvSpPr>
          <p:spPr>
            <a:xfrm>
              <a:off x="986600" y="24942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26"/>
            <p:cNvSpPr/>
            <p:nvPr/>
          </p:nvSpPr>
          <p:spPr>
            <a:xfrm>
              <a:off x="601350" y="22396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26"/>
            <p:cNvSpPr/>
            <p:nvPr/>
          </p:nvSpPr>
          <p:spPr>
            <a:xfrm>
              <a:off x="548150" y="2859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26"/>
            <p:cNvSpPr/>
            <p:nvPr/>
          </p:nvSpPr>
          <p:spPr>
            <a:xfrm>
              <a:off x="363500" y="3176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26"/>
            <p:cNvSpPr/>
            <p:nvPr/>
          </p:nvSpPr>
          <p:spPr>
            <a:xfrm>
              <a:off x="805000" y="1453950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26"/>
            <p:cNvSpPr/>
            <p:nvPr/>
          </p:nvSpPr>
          <p:spPr>
            <a:xfrm>
              <a:off x="888575" y="21112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9">
    <p:spTree>
      <p:nvGrpSpPr>
        <p:cNvPr id="4594" name="Shape 4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5" name="Google Shape;4595;p27"/>
          <p:cNvGrpSpPr/>
          <p:nvPr/>
        </p:nvGrpSpPr>
        <p:grpSpPr>
          <a:xfrm rot="-778054">
            <a:off x="3248929" y="772075"/>
            <a:ext cx="7706697" cy="7263245"/>
            <a:chOff x="2905900" y="1175475"/>
            <a:chExt cx="7706675" cy="7263225"/>
          </a:xfrm>
        </p:grpSpPr>
        <p:sp>
          <p:nvSpPr>
            <p:cNvPr id="4596" name="Google Shape;4596;p27"/>
            <p:cNvSpPr/>
            <p:nvPr/>
          </p:nvSpPr>
          <p:spPr>
            <a:xfrm>
              <a:off x="2928900" y="2844350"/>
              <a:ext cx="6739500" cy="5594350"/>
            </a:xfrm>
            <a:custGeom>
              <a:rect b="b" l="l" r="r" t="t"/>
              <a:pathLst>
                <a:path extrusionOk="0" h="223774" w="26958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27"/>
            <p:cNvSpPr/>
            <p:nvPr/>
          </p:nvSpPr>
          <p:spPr>
            <a:xfrm>
              <a:off x="3997800" y="48455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27"/>
            <p:cNvSpPr/>
            <p:nvPr/>
          </p:nvSpPr>
          <p:spPr>
            <a:xfrm>
              <a:off x="4372550" y="5700400"/>
              <a:ext cx="58950" cy="40500"/>
            </a:xfrm>
            <a:custGeom>
              <a:rect b="b" l="l" r="r" t="t"/>
              <a:pathLst>
                <a:path extrusionOk="0" h="1620" w="2358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27"/>
            <p:cNvSpPr/>
            <p:nvPr/>
          </p:nvSpPr>
          <p:spPr>
            <a:xfrm>
              <a:off x="4647500" y="5247950"/>
              <a:ext cx="58175" cy="40825"/>
            </a:xfrm>
            <a:custGeom>
              <a:rect b="b" l="l" r="r" t="t"/>
              <a:pathLst>
                <a:path extrusionOk="0" h="1633" w="2327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27"/>
            <p:cNvSpPr/>
            <p:nvPr/>
          </p:nvSpPr>
          <p:spPr>
            <a:xfrm>
              <a:off x="4535925" y="4628950"/>
              <a:ext cx="57675" cy="40525"/>
            </a:xfrm>
            <a:custGeom>
              <a:rect b="b" l="l" r="r" t="t"/>
              <a:pathLst>
                <a:path extrusionOk="0" h="1621" w="2307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27"/>
            <p:cNvSpPr/>
            <p:nvPr/>
          </p:nvSpPr>
          <p:spPr>
            <a:xfrm>
              <a:off x="5270550" y="5014675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27"/>
            <p:cNvSpPr/>
            <p:nvPr/>
          </p:nvSpPr>
          <p:spPr>
            <a:xfrm>
              <a:off x="5177275" y="4503575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27"/>
            <p:cNvSpPr/>
            <p:nvPr/>
          </p:nvSpPr>
          <p:spPr>
            <a:xfrm>
              <a:off x="5057700" y="596725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27"/>
            <p:cNvSpPr/>
            <p:nvPr/>
          </p:nvSpPr>
          <p:spPr>
            <a:xfrm>
              <a:off x="5883200" y="5973150"/>
              <a:ext cx="57525" cy="40550"/>
            </a:xfrm>
            <a:custGeom>
              <a:rect b="b" l="l" r="r" t="t"/>
              <a:pathLst>
                <a:path extrusionOk="0" h="1622" w="2301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27"/>
            <p:cNvSpPr/>
            <p:nvPr/>
          </p:nvSpPr>
          <p:spPr>
            <a:xfrm>
              <a:off x="5931725" y="4845275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27"/>
            <p:cNvSpPr/>
            <p:nvPr/>
          </p:nvSpPr>
          <p:spPr>
            <a:xfrm>
              <a:off x="5286650" y="7263675"/>
              <a:ext cx="57350" cy="41025"/>
            </a:xfrm>
            <a:custGeom>
              <a:rect b="b" l="l" r="r" t="t"/>
              <a:pathLst>
                <a:path extrusionOk="0" h="1641" w="2294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27"/>
            <p:cNvSpPr/>
            <p:nvPr/>
          </p:nvSpPr>
          <p:spPr>
            <a:xfrm>
              <a:off x="5314750" y="6321675"/>
              <a:ext cx="58850" cy="40775"/>
            </a:xfrm>
            <a:custGeom>
              <a:rect b="b" l="l" r="r" t="t"/>
              <a:pathLst>
                <a:path extrusionOk="0" h="1631" w="2354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27"/>
            <p:cNvSpPr/>
            <p:nvPr/>
          </p:nvSpPr>
          <p:spPr>
            <a:xfrm>
              <a:off x="6292525" y="710330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27"/>
            <p:cNvSpPr/>
            <p:nvPr/>
          </p:nvSpPr>
          <p:spPr>
            <a:xfrm>
              <a:off x="6776025" y="5652975"/>
              <a:ext cx="57450" cy="40775"/>
            </a:xfrm>
            <a:custGeom>
              <a:rect b="b" l="l" r="r" t="t"/>
              <a:pathLst>
                <a:path extrusionOk="0" h="1631" w="2298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27"/>
            <p:cNvSpPr/>
            <p:nvPr/>
          </p:nvSpPr>
          <p:spPr>
            <a:xfrm>
              <a:off x="6423500" y="528550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27"/>
            <p:cNvSpPr/>
            <p:nvPr/>
          </p:nvSpPr>
          <p:spPr>
            <a:xfrm>
              <a:off x="7421050" y="6393875"/>
              <a:ext cx="57575" cy="40775"/>
            </a:xfrm>
            <a:custGeom>
              <a:rect b="b" l="l" r="r" t="t"/>
              <a:pathLst>
                <a:path extrusionOk="0" h="1631" w="2303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27"/>
            <p:cNvSpPr/>
            <p:nvPr/>
          </p:nvSpPr>
          <p:spPr>
            <a:xfrm>
              <a:off x="8126400" y="5589200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27"/>
            <p:cNvSpPr/>
            <p:nvPr/>
          </p:nvSpPr>
          <p:spPr>
            <a:xfrm>
              <a:off x="7689425" y="5573200"/>
              <a:ext cx="58850" cy="40750"/>
            </a:xfrm>
            <a:custGeom>
              <a:rect b="b" l="l" r="r" t="t"/>
              <a:pathLst>
                <a:path extrusionOk="0" h="1630" w="2354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27"/>
            <p:cNvSpPr/>
            <p:nvPr/>
          </p:nvSpPr>
          <p:spPr>
            <a:xfrm>
              <a:off x="8348175" y="44344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27"/>
            <p:cNvSpPr/>
            <p:nvPr/>
          </p:nvSpPr>
          <p:spPr>
            <a:xfrm>
              <a:off x="5215200" y="4038225"/>
              <a:ext cx="57475" cy="40750"/>
            </a:xfrm>
            <a:custGeom>
              <a:rect b="b" l="l" r="r" t="t"/>
              <a:pathLst>
                <a:path extrusionOk="0" h="1630" w="2299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27"/>
            <p:cNvSpPr/>
            <p:nvPr/>
          </p:nvSpPr>
          <p:spPr>
            <a:xfrm>
              <a:off x="5536525" y="3264200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27"/>
            <p:cNvSpPr/>
            <p:nvPr/>
          </p:nvSpPr>
          <p:spPr>
            <a:xfrm>
              <a:off x="3785025" y="3922000"/>
              <a:ext cx="58225" cy="40775"/>
            </a:xfrm>
            <a:custGeom>
              <a:rect b="b" l="l" r="r" t="t"/>
              <a:pathLst>
                <a:path extrusionOk="0" h="1631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27"/>
            <p:cNvSpPr/>
            <p:nvPr/>
          </p:nvSpPr>
          <p:spPr>
            <a:xfrm>
              <a:off x="5940050" y="7646625"/>
              <a:ext cx="57400" cy="40800"/>
            </a:xfrm>
            <a:custGeom>
              <a:rect b="b" l="l" r="r" t="t"/>
              <a:pathLst>
                <a:path extrusionOk="0" h="1632" w="2296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27"/>
            <p:cNvSpPr/>
            <p:nvPr/>
          </p:nvSpPr>
          <p:spPr>
            <a:xfrm>
              <a:off x="4139200" y="7183900"/>
              <a:ext cx="58000" cy="41025"/>
            </a:xfrm>
            <a:custGeom>
              <a:rect b="b" l="l" r="r" t="t"/>
              <a:pathLst>
                <a:path extrusionOk="0" h="1641" w="232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27"/>
            <p:cNvSpPr/>
            <p:nvPr/>
          </p:nvSpPr>
          <p:spPr>
            <a:xfrm>
              <a:off x="3683925" y="6031700"/>
              <a:ext cx="58350" cy="40975"/>
            </a:xfrm>
            <a:custGeom>
              <a:rect b="b" l="l" r="r" t="t"/>
              <a:pathLst>
                <a:path extrusionOk="0" h="1639" w="2334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27"/>
            <p:cNvSpPr/>
            <p:nvPr/>
          </p:nvSpPr>
          <p:spPr>
            <a:xfrm>
              <a:off x="2993275" y="56453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27"/>
            <p:cNvSpPr/>
            <p:nvPr/>
          </p:nvSpPr>
          <p:spPr>
            <a:xfrm>
              <a:off x="3193950" y="494355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27"/>
            <p:cNvSpPr/>
            <p:nvPr/>
          </p:nvSpPr>
          <p:spPr>
            <a:xfrm>
              <a:off x="2905900" y="4509350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27"/>
            <p:cNvSpPr/>
            <p:nvPr/>
          </p:nvSpPr>
          <p:spPr>
            <a:xfrm>
              <a:off x="7494175" y="3580000"/>
              <a:ext cx="58050" cy="40825"/>
            </a:xfrm>
            <a:custGeom>
              <a:rect b="b" l="l" r="r" t="t"/>
              <a:pathLst>
                <a:path extrusionOk="0" h="1633" w="2322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27"/>
            <p:cNvSpPr/>
            <p:nvPr/>
          </p:nvSpPr>
          <p:spPr>
            <a:xfrm>
              <a:off x="8140100" y="3675300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27"/>
            <p:cNvSpPr/>
            <p:nvPr/>
          </p:nvSpPr>
          <p:spPr>
            <a:xfrm>
              <a:off x="8477350" y="28280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27"/>
            <p:cNvSpPr/>
            <p:nvPr/>
          </p:nvSpPr>
          <p:spPr>
            <a:xfrm>
              <a:off x="9636150" y="3074225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27"/>
            <p:cNvSpPr/>
            <p:nvPr/>
          </p:nvSpPr>
          <p:spPr>
            <a:xfrm>
              <a:off x="5654625" y="1181925"/>
              <a:ext cx="4940850" cy="3255375"/>
            </a:xfrm>
            <a:custGeom>
              <a:rect b="b" l="l" r="r" t="t"/>
              <a:pathLst>
                <a:path extrusionOk="0" h="130215" w="197634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27"/>
            <p:cNvSpPr/>
            <p:nvPr/>
          </p:nvSpPr>
          <p:spPr>
            <a:xfrm>
              <a:off x="6484000" y="1835075"/>
              <a:ext cx="39550" cy="28850"/>
            </a:xfrm>
            <a:custGeom>
              <a:rect b="b" l="l" r="r" t="t"/>
              <a:pathLst>
                <a:path extrusionOk="0" h="1154" w="1582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27"/>
            <p:cNvSpPr/>
            <p:nvPr/>
          </p:nvSpPr>
          <p:spPr>
            <a:xfrm>
              <a:off x="6523575" y="2480975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27"/>
            <p:cNvSpPr/>
            <p:nvPr/>
          </p:nvSpPr>
          <p:spPr>
            <a:xfrm>
              <a:off x="6810800" y="2252250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27"/>
            <p:cNvSpPr/>
            <p:nvPr/>
          </p:nvSpPr>
          <p:spPr>
            <a:xfrm>
              <a:off x="6885275" y="1823675"/>
              <a:ext cx="38875" cy="28850"/>
            </a:xfrm>
            <a:custGeom>
              <a:rect b="b" l="l" r="r" t="t"/>
              <a:pathLst>
                <a:path extrusionOk="0" h="1154" w="1555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27"/>
            <p:cNvSpPr/>
            <p:nvPr/>
          </p:nvSpPr>
          <p:spPr>
            <a:xfrm>
              <a:off x="7271300" y="2249425"/>
              <a:ext cx="39225" cy="28625"/>
            </a:xfrm>
            <a:custGeom>
              <a:rect b="b" l="l" r="r" t="t"/>
              <a:pathLst>
                <a:path extrusionOk="0" h="1145" w="1569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27"/>
            <p:cNvSpPr/>
            <p:nvPr/>
          </p:nvSpPr>
          <p:spPr>
            <a:xfrm>
              <a:off x="7332900" y="18951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27"/>
            <p:cNvSpPr/>
            <p:nvPr/>
          </p:nvSpPr>
          <p:spPr>
            <a:xfrm>
              <a:off x="6905775" y="2817725"/>
              <a:ext cx="38300" cy="27975"/>
            </a:xfrm>
            <a:custGeom>
              <a:rect b="b" l="l" r="r" t="t"/>
              <a:pathLst>
                <a:path extrusionOk="0" h="1119" w="1532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27"/>
            <p:cNvSpPr/>
            <p:nvPr/>
          </p:nvSpPr>
          <p:spPr>
            <a:xfrm>
              <a:off x="7440025" y="3019100"/>
              <a:ext cx="39000" cy="27975"/>
            </a:xfrm>
            <a:custGeom>
              <a:rect b="b" l="l" r="r" t="t"/>
              <a:pathLst>
                <a:path extrusionOk="0" h="1119" w="156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27"/>
            <p:cNvSpPr/>
            <p:nvPr/>
          </p:nvSpPr>
          <p:spPr>
            <a:xfrm>
              <a:off x="7741650" y="2297825"/>
              <a:ext cx="39525" cy="28125"/>
            </a:xfrm>
            <a:custGeom>
              <a:rect b="b" l="l" r="r" t="t"/>
              <a:pathLst>
                <a:path extrusionOk="0" h="1125" w="1581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27"/>
            <p:cNvSpPr/>
            <p:nvPr/>
          </p:nvSpPr>
          <p:spPr>
            <a:xfrm>
              <a:off x="6743175" y="3715800"/>
              <a:ext cx="39525" cy="28850"/>
            </a:xfrm>
            <a:custGeom>
              <a:rect b="b" l="l" r="r" t="t"/>
              <a:pathLst>
                <a:path extrusionOk="0" h="1154" w="1581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27"/>
            <p:cNvSpPr/>
            <p:nvPr/>
          </p:nvSpPr>
          <p:spPr>
            <a:xfrm>
              <a:off x="6987900" y="3110275"/>
              <a:ext cx="38975" cy="27975"/>
            </a:xfrm>
            <a:custGeom>
              <a:rect b="b" l="l" r="r" t="t"/>
              <a:pathLst>
                <a:path extrusionOk="0" h="1119" w="1559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27"/>
            <p:cNvSpPr/>
            <p:nvPr/>
          </p:nvSpPr>
          <p:spPr>
            <a:xfrm>
              <a:off x="7436225" y="3851800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27"/>
            <p:cNvSpPr/>
            <p:nvPr/>
          </p:nvSpPr>
          <p:spPr>
            <a:xfrm>
              <a:off x="8097525" y="3024500"/>
              <a:ext cx="39000" cy="28025"/>
            </a:xfrm>
            <a:custGeom>
              <a:rect b="b" l="l" r="r" t="t"/>
              <a:pathLst>
                <a:path extrusionOk="0" h="1121" w="156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27"/>
            <p:cNvSpPr/>
            <p:nvPr/>
          </p:nvSpPr>
          <p:spPr>
            <a:xfrm>
              <a:off x="7955975" y="2701350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27"/>
            <p:cNvSpPr/>
            <p:nvPr/>
          </p:nvSpPr>
          <p:spPr>
            <a:xfrm>
              <a:off x="8338975" y="3661075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27"/>
            <p:cNvSpPr/>
            <p:nvPr/>
          </p:nvSpPr>
          <p:spPr>
            <a:xfrm>
              <a:off x="8990225" y="3306975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27"/>
            <p:cNvSpPr/>
            <p:nvPr/>
          </p:nvSpPr>
          <p:spPr>
            <a:xfrm>
              <a:off x="8710700" y="3191475"/>
              <a:ext cx="39375" cy="28225"/>
            </a:xfrm>
            <a:custGeom>
              <a:rect b="b" l="l" r="r" t="t"/>
              <a:pathLst>
                <a:path extrusionOk="0" h="1129" w="1575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27"/>
            <p:cNvSpPr/>
            <p:nvPr/>
          </p:nvSpPr>
          <p:spPr>
            <a:xfrm>
              <a:off x="9411200" y="260862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27"/>
            <p:cNvSpPr/>
            <p:nvPr/>
          </p:nvSpPr>
          <p:spPr>
            <a:xfrm>
              <a:off x="7468900" y="16017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27"/>
            <p:cNvSpPr/>
            <p:nvPr/>
          </p:nvSpPr>
          <p:spPr>
            <a:xfrm>
              <a:off x="7863250" y="1175475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27"/>
            <p:cNvSpPr/>
            <p:nvPr/>
          </p:nvSpPr>
          <p:spPr>
            <a:xfrm>
              <a:off x="6566150" y="1183975"/>
              <a:ext cx="39725" cy="27975"/>
            </a:xfrm>
            <a:custGeom>
              <a:rect b="b" l="l" r="r" t="t"/>
              <a:pathLst>
                <a:path extrusionOk="0" h="1119" w="1589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27"/>
            <p:cNvSpPr/>
            <p:nvPr/>
          </p:nvSpPr>
          <p:spPr>
            <a:xfrm>
              <a:off x="7077575" y="4120800"/>
              <a:ext cx="38750" cy="28125"/>
            </a:xfrm>
            <a:custGeom>
              <a:rect b="b" l="l" r="r" t="t"/>
              <a:pathLst>
                <a:path extrusionOk="0" h="1125" w="155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27"/>
            <p:cNvSpPr/>
            <p:nvPr/>
          </p:nvSpPr>
          <p:spPr>
            <a:xfrm>
              <a:off x="6351025" y="4418700"/>
              <a:ext cx="38850" cy="28850"/>
            </a:xfrm>
            <a:custGeom>
              <a:rect b="b" l="l" r="r" t="t"/>
              <a:pathLst>
                <a:path extrusionOk="0" h="1154" w="1554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27"/>
            <p:cNvSpPr/>
            <p:nvPr/>
          </p:nvSpPr>
          <p:spPr>
            <a:xfrm>
              <a:off x="6017475" y="3389250"/>
              <a:ext cx="39200" cy="28650"/>
            </a:xfrm>
            <a:custGeom>
              <a:rect b="b" l="l" r="r" t="t"/>
              <a:pathLst>
                <a:path extrusionOk="0" h="1146" w="1568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27"/>
            <p:cNvSpPr/>
            <p:nvPr/>
          </p:nvSpPr>
          <p:spPr>
            <a:xfrm>
              <a:off x="5996250" y="2531875"/>
              <a:ext cx="38775" cy="28100"/>
            </a:xfrm>
            <a:custGeom>
              <a:rect b="b" l="l" r="r" t="t"/>
              <a:pathLst>
                <a:path extrusionOk="0" h="1124" w="1551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27"/>
            <p:cNvSpPr/>
            <p:nvPr/>
          </p:nvSpPr>
          <p:spPr>
            <a:xfrm>
              <a:off x="5640550" y="2115450"/>
              <a:ext cx="38100" cy="28125"/>
            </a:xfrm>
            <a:custGeom>
              <a:rect b="b" l="l" r="r" t="t"/>
              <a:pathLst>
                <a:path extrusionOk="0" h="1125" w="1524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27"/>
            <p:cNvSpPr/>
            <p:nvPr/>
          </p:nvSpPr>
          <p:spPr>
            <a:xfrm>
              <a:off x="5938475" y="1706775"/>
              <a:ext cx="38975" cy="28725"/>
            </a:xfrm>
            <a:custGeom>
              <a:rect b="b" l="l" r="r" t="t"/>
              <a:pathLst>
                <a:path extrusionOk="0" h="1149" w="1559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27"/>
            <p:cNvSpPr/>
            <p:nvPr/>
          </p:nvSpPr>
          <p:spPr>
            <a:xfrm>
              <a:off x="5854900" y="1355700"/>
              <a:ext cx="38925" cy="27975"/>
            </a:xfrm>
            <a:custGeom>
              <a:rect b="b" l="l" r="r" t="t"/>
              <a:pathLst>
                <a:path extrusionOk="0" h="1119" w="1557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27"/>
            <p:cNvSpPr/>
            <p:nvPr/>
          </p:nvSpPr>
          <p:spPr>
            <a:xfrm>
              <a:off x="9060075" y="1848750"/>
              <a:ext cx="39500" cy="28100"/>
            </a:xfrm>
            <a:custGeom>
              <a:rect b="b" l="l" r="r" t="t"/>
              <a:pathLst>
                <a:path extrusionOk="0" h="1124" w="158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27"/>
            <p:cNvSpPr/>
            <p:nvPr/>
          </p:nvSpPr>
          <p:spPr>
            <a:xfrm>
              <a:off x="9456800" y="20653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27"/>
            <p:cNvSpPr/>
            <p:nvPr/>
          </p:nvSpPr>
          <p:spPr>
            <a:xfrm>
              <a:off x="9878525" y="1594950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27"/>
            <p:cNvSpPr/>
            <p:nvPr/>
          </p:nvSpPr>
          <p:spPr>
            <a:xfrm>
              <a:off x="10573825" y="20318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4"/>
          <p:cNvSpPr txBox="1"/>
          <p:nvPr>
            <p:ph idx="1" type="body"/>
          </p:nvPr>
        </p:nvSpPr>
        <p:spPr>
          <a:xfrm>
            <a:off x="721650" y="1121500"/>
            <a:ext cx="7717500" cy="347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400"/>
            </a:lvl1pPr>
            <a:lvl2pPr indent="-304800" lvl="1" marL="914400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989" name="Google Shape;989;p4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grpSp>
        <p:nvGrpSpPr>
          <p:cNvPr id="990" name="Google Shape;990;p4"/>
          <p:cNvGrpSpPr/>
          <p:nvPr/>
        </p:nvGrpSpPr>
        <p:grpSpPr>
          <a:xfrm flipH="1" rot="5400000">
            <a:off x="3436200" y="659438"/>
            <a:ext cx="9036625" cy="5462925"/>
            <a:chOff x="-1554275" y="-744050"/>
            <a:chExt cx="9036625" cy="5462925"/>
          </a:xfrm>
        </p:grpSpPr>
        <p:sp>
          <p:nvSpPr>
            <p:cNvPr id="991" name="Google Shape;991;p4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3" name="Google Shape;993;p4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994" name="Google Shape;994;p4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4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4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4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4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4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4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4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4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4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4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4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4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4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4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4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4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4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4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4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4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4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4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4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4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4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4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4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4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4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4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4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4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4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4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4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4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4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4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4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4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4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4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4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4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4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4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4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4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4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4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4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4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4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4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4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4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4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4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4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4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4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4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4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4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4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4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4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4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4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4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4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4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4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4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4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4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4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4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4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4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4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4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4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4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4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4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4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4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4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4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4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4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4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4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4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4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4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4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4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4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4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4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4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4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4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4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4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4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4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4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4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4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4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4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4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7" name="Google Shape;1117;p5"/>
          <p:cNvGrpSpPr/>
          <p:nvPr/>
        </p:nvGrpSpPr>
        <p:grpSpPr>
          <a:xfrm rot="-7965303">
            <a:off x="2142520" y="1164230"/>
            <a:ext cx="7707067" cy="7263594"/>
            <a:chOff x="2905900" y="1175475"/>
            <a:chExt cx="7706675" cy="7263225"/>
          </a:xfrm>
        </p:grpSpPr>
        <p:sp>
          <p:nvSpPr>
            <p:cNvPr id="1118" name="Google Shape;1118;p5"/>
            <p:cNvSpPr/>
            <p:nvPr/>
          </p:nvSpPr>
          <p:spPr>
            <a:xfrm>
              <a:off x="2928900" y="2844350"/>
              <a:ext cx="6739500" cy="5594350"/>
            </a:xfrm>
            <a:custGeom>
              <a:rect b="b" l="l" r="r" t="t"/>
              <a:pathLst>
                <a:path extrusionOk="0" h="223774" w="26958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3997800" y="48455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4372550" y="5700400"/>
              <a:ext cx="58950" cy="40500"/>
            </a:xfrm>
            <a:custGeom>
              <a:rect b="b" l="l" r="r" t="t"/>
              <a:pathLst>
                <a:path extrusionOk="0" h="1620" w="2358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4647500" y="5247950"/>
              <a:ext cx="58175" cy="40825"/>
            </a:xfrm>
            <a:custGeom>
              <a:rect b="b" l="l" r="r" t="t"/>
              <a:pathLst>
                <a:path extrusionOk="0" h="1633" w="2327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4535925" y="4628950"/>
              <a:ext cx="57675" cy="40525"/>
            </a:xfrm>
            <a:custGeom>
              <a:rect b="b" l="l" r="r" t="t"/>
              <a:pathLst>
                <a:path extrusionOk="0" h="1621" w="2307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5270550" y="5014675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5177275" y="4503575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5057700" y="596725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5883200" y="5973150"/>
              <a:ext cx="57525" cy="40550"/>
            </a:xfrm>
            <a:custGeom>
              <a:rect b="b" l="l" r="r" t="t"/>
              <a:pathLst>
                <a:path extrusionOk="0" h="1622" w="2301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5931725" y="4845275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5286650" y="7263675"/>
              <a:ext cx="57350" cy="41025"/>
            </a:xfrm>
            <a:custGeom>
              <a:rect b="b" l="l" r="r" t="t"/>
              <a:pathLst>
                <a:path extrusionOk="0" h="1641" w="2294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5314750" y="6321675"/>
              <a:ext cx="58850" cy="40775"/>
            </a:xfrm>
            <a:custGeom>
              <a:rect b="b" l="l" r="r" t="t"/>
              <a:pathLst>
                <a:path extrusionOk="0" h="1631" w="2354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6292525" y="710330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6776025" y="5652975"/>
              <a:ext cx="57450" cy="40775"/>
            </a:xfrm>
            <a:custGeom>
              <a:rect b="b" l="l" r="r" t="t"/>
              <a:pathLst>
                <a:path extrusionOk="0" h="1631" w="2298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"/>
            <p:cNvSpPr/>
            <p:nvPr/>
          </p:nvSpPr>
          <p:spPr>
            <a:xfrm>
              <a:off x="6423500" y="528550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7421050" y="6393875"/>
              <a:ext cx="57575" cy="40775"/>
            </a:xfrm>
            <a:custGeom>
              <a:rect b="b" l="l" r="r" t="t"/>
              <a:pathLst>
                <a:path extrusionOk="0" h="1631" w="2303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8126400" y="5589200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"/>
            <p:cNvSpPr/>
            <p:nvPr/>
          </p:nvSpPr>
          <p:spPr>
            <a:xfrm>
              <a:off x="7689425" y="5573200"/>
              <a:ext cx="58850" cy="40750"/>
            </a:xfrm>
            <a:custGeom>
              <a:rect b="b" l="l" r="r" t="t"/>
              <a:pathLst>
                <a:path extrusionOk="0" h="1630" w="2354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"/>
            <p:cNvSpPr/>
            <p:nvPr/>
          </p:nvSpPr>
          <p:spPr>
            <a:xfrm>
              <a:off x="8348175" y="44344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"/>
            <p:cNvSpPr/>
            <p:nvPr/>
          </p:nvSpPr>
          <p:spPr>
            <a:xfrm>
              <a:off x="5215200" y="4038225"/>
              <a:ext cx="57475" cy="40750"/>
            </a:xfrm>
            <a:custGeom>
              <a:rect b="b" l="l" r="r" t="t"/>
              <a:pathLst>
                <a:path extrusionOk="0" h="1630" w="2299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"/>
            <p:cNvSpPr/>
            <p:nvPr/>
          </p:nvSpPr>
          <p:spPr>
            <a:xfrm>
              <a:off x="5536525" y="3264200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"/>
            <p:cNvSpPr/>
            <p:nvPr/>
          </p:nvSpPr>
          <p:spPr>
            <a:xfrm>
              <a:off x="3785025" y="3922000"/>
              <a:ext cx="58225" cy="40775"/>
            </a:xfrm>
            <a:custGeom>
              <a:rect b="b" l="l" r="r" t="t"/>
              <a:pathLst>
                <a:path extrusionOk="0" h="1631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5940050" y="7646625"/>
              <a:ext cx="57400" cy="40800"/>
            </a:xfrm>
            <a:custGeom>
              <a:rect b="b" l="l" r="r" t="t"/>
              <a:pathLst>
                <a:path extrusionOk="0" h="1632" w="2296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4139200" y="7183900"/>
              <a:ext cx="58000" cy="41025"/>
            </a:xfrm>
            <a:custGeom>
              <a:rect b="b" l="l" r="r" t="t"/>
              <a:pathLst>
                <a:path extrusionOk="0" h="1641" w="232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"/>
            <p:cNvSpPr/>
            <p:nvPr/>
          </p:nvSpPr>
          <p:spPr>
            <a:xfrm>
              <a:off x="3683925" y="6031700"/>
              <a:ext cx="58350" cy="40975"/>
            </a:xfrm>
            <a:custGeom>
              <a:rect b="b" l="l" r="r" t="t"/>
              <a:pathLst>
                <a:path extrusionOk="0" h="1639" w="2334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"/>
            <p:cNvSpPr/>
            <p:nvPr/>
          </p:nvSpPr>
          <p:spPr>
            <a:xfrm>
              <a:off x="2993275" y="56453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3193950" y="494355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2905900" y="4509350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7494175" y="3580000"/>
              <a:ext cx="58050" cy="40825"/>
            </a:xfrm>
            <a:custGeom>
              <a:rect b="b" l="l" r="r" t="t"/>
              <a:pathLst>
                <a:path extrusionOk="0" h="1633" w="2322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8140100" y="3675300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"/>
            <p:cNvSpPr/>
            <p:nvPr/>
          </p:nvSpPr>
          <p:spPr>
            <a:xfrm>
              <a:off x="8477350" y="28280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"/>
            <p:cNvSpPr/>
            <p:nvPr/>
          </p:nvSpPr>
          <p:spPr>
            <a:xfrm>
              <a:off x="9636150" y="3074225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"/>
            <p:cNvSpPr/>
            <p:nvPr/>
          </p:nvSpPr>
          <p:spPr>
            <a:xfrm>
              <a:off x="5654625" y="1181925"/>
              <a:ext cx="4940850" cy="3255375"/>
            </a:xfrm>
            <a:custGeom>
              <a:rect b="b" l="l" r="r" t="t"/>
              <a:pathLst>
                <a:path extrusionOk="0" h="130215" w="197634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"/>
            <p:cNvSpPr/>
            <p:nvPr/>
          </p:nvSpPr>
          <p:spPr>
            <a:xfrm>
              <a:off x="6484000" y="1835075"/>
              <a:ext cx="39550" cy="28850"/>
            </a:xfrm>
            <a:custGeom>
              <a:rect b="b" l="l" r="r" t="t"/>
              <a:pathLst>
                <a:path extrusionOk="0" h="1154" w="1582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"/>
            <p:cNvSpPr/>
            <p:nvPr/>
          </p:nvSpPr>
          <p:spPr>
            <a:xfrm>
              <a:off x="6523575" y="2480975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"/>
            <p:cNvSpPr/>
            <p:nvPr/>
          </p:nvSpPr>
          <p:spPr>
            <a:xfrm>
              <a:off x="6810800" y="2252250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"/>
            <p:cNvSpPr/>
            <p:nvPr/>
          </p:nvSpPr>
          <p:spPr>
            <a:xfrm>
              <a:off x="6885275" y="1823675"/>
              <a:ext cx="38875" cy="28850"/>
            </a:xfrm>
            <a:custGeom>
              <a:rect b="b" l="l" r="r" t="t"/>
              <a:pathLst>
                <a:path extrusionOk="0" h="1154" w="1555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"/>
            <p:cNvSpPr/>
            <p:nvPr/>
          </p:nvSpPr>
          <p:spPr>
            <a:xfrm>
              <a:off x="7271300" y="2249425"/>
              <a:ext cx="39225" cy="28625"/>
            </a:xfrm>
            <a:custGeom>
              <a:rect b="b" l="l" r="r" t="t"/>
              <a:pathLst>
                <a:path extrusionOk="0" h="1145" w="1569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"/>
            <p:cNvSpPr/>
            <p:nvPr/>
          </p:nvSpPr>
          <p:spPr>
            <a:xfrm>
              <a:off x="7332900" y="18951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"/>
            <p:cNvSpPr/>
            <p:nvPr/>
          </p:nvSpPr>
          <p:spPr>
            <a:xfrm>
              <a:off x="6905775" y="2817725"/>
              <a:ext cx="38300" cy="27975"/>
            </a:xfrm>
            <a:custGeom>
              <a:rect b="b" l="l" r="r" t="t"/>
              <a:pathLst>
                <a:path extrusionOk="0" h="1119" w="1532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"/>
            <p:cNvSpPr/>
            <p:nvPr/>
          </p:nvSpPr>
          <p:spPr>
            <a:xfrm>
              <a:off x="7440025" y="3019100"/>
              <a:ext cx="39000" cy="27975"/>
            </a:xfrm>
            <a:custGeom>
              <a:rect b="b" l="l" r="r" t="t"/>
              <a:pathLst>
                <a:path extrusionOk="0" h="1119" w="156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"/>
            <p:cNvSpPr/>
            <p:nvPr/>
          </p:nvSpPr>
          <p:spPr>
            <a:xfrm>
              <a:off x="7741650" y="2297825"/>
              <a:ext cx="39525" cy="28125"/>
            </a:xfrm>
            <a:custGeom>
              <a:rect b="b" l="l" r="r" t="t"/>
              <a:pathLst>
                <a:path extrusionOk="0" h="1125" w="1581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"/>
            <p:cNvSpPr/>
            <p:nvPr/>
          </p:nvSpPr>
          <p:spPr>
            <a:xfrm>
              <a:off x="6743175" y="3715800"/>
              <a:ext cx="39525" cy="28850"/>
            </a:xfrm>
            <a:custGeom>
              <a:rect b="b" l="l" r="r" t="t"/>
              <a:pathLst>
                <a:path extrusionOk="0" h="1154" w="1581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6987900" y="3110275"/>
              <a:ext cx="38975" cy="27975"/>
            </a:xfrm>
            <a:custGeom>
              <a:rect b="b" l="l" r="r" t="t"/>
              <a:pathLst>
                <a:path extrusionOk="0" h="1119" w="1559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7436225" y="3851800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"/>
            <p:cNvSpPr/>
            <p:nvPr/>
          </p:nvSpPr>
          <p:spPr>
            <a:xfrm>
              <a:off x="8097525" y="3024500"/>
              <a:ext cx="39000" cy="28025"/>
            </a:xfrm>
            <a:custGeom>
              <a:rect b="b" l="l" r="r" t="t"/>
              <a:pathLst>
                <a:path extrusionOk="0" h="1121" w="156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"/>
            <p:cNvSpPr/>
            <p:nvPr/>
          </p:nvSpPr>
          <p:spPr>
            <a:xfrm>
              <a:off x="7955975" y="2701350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8338975" y="3661075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8990225" y="3306975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8710700" y="3191475"/>
              <a:ext cx="39375" cy="28225"/>
            </a:xfrm>
            <a:custGeom>
              <a:rect b="b" l="l" r="r" t="t"/>
              <a:pathLst>
                <a:path extrusionOk="0" h="1129" w="1575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9411200" y="260862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7468900" y="16017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7863250" y="1175475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6566150" y="1183975"/>
              <a:ext cx="39725" cy="27975"/>
            </a:xfrm>
            <a:custGeom>
              <a:rect b="b" l="l" r="r" t="t"/>
              <a:pathLst>
                <a:path extrusionOk="0" h="1119" w="1589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7077575" y="4120800"/>
              <a:ext cx="38750" cy="28125"/>
            </a:xfrm>
            <a:custGeom>
              <a:rect b="b" l="l" r="r" t="t"/>
              <a:pathLst>
                <a:path extrusionOk="0" h="1125" w="155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6351025" y="4418700"/>
              <a:ext cx="38850" cy="28850"/>
            </a:xfrm>
            <a:custGeom>
              <a:rect b="b" l="l" r="r" t="t"/>
              <a:pathLst>
                <a:path extrusionOk="0" h="1154" w="1554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6017475" y="3389250"/>
              <a:ext cx="39200" cy="28650"/>
            </a:xfrm>
            <a:custGeom>
              <a:rect b="b" l="l" r="r" t="t"/>
              <a:pathLst>
                <a:path extrusionOk="0" h="1146" w="1568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5996250" y="2531875"/>
              <a:ext cx="38775" cy="28100"/>
            </a:xfrm>
            <a:custGeom>
              <a:rect b="b" l="l" r="r" t="t"/>
              <a:pathLst>
                <a:path extrusionOk="0" h="1124" w="1551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5640550" y="2115450"/>
              <a:ext cx="38100" cy="28125"/>
            </a:xfrm>
            <a:custGeom>
              <a:rect b="b" l="l" r="r" t="t"/>
              <a:pathLst>
                <a:path extrusionOk="0" h="1125" w="1524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5938475" y="1706775"/>
              <a:ext cx="38975" cy="28725"/>
            </a:xfrm>
            <a:custGeom>
              <a:rect b="b" l="l" r="r" t="t"/>
              <a:pathLst>
                <a:path extrusionOk="0" h="1149" w="1559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5854900" y="1355700"/>
              <a:ext cx="38925" cy="27975"/>
            </a:xfrm>
            <a:custGeom>
              <a:rect b="b" l="l" r="r" t="t"/>
              <a:pathLst>
                <a:path extrusionOk="0" h="1119" w="1557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9060075" y="1848750"/>
              <a:ext cx="39500" cy="28100"/>
            </a:xfrm>
            <a:custGeom>
              <a:rect b="b" l="l" r="r" t="t"/>
              <a:pathLst>
                <a:path extrusionOk="0" h="1124" w="158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9456800" y="20653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9878525" y="1594950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10573825" y="20318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" name="Google Shape;1183;p5"/>
          <p:cNvSpPr txBox="1"/>
          <p:nvPr>
            <p:ph idx="1" type="body"/>
          </p:nvPr>
        </p:nvSpPr>
        <p:spPr>
          <a:xfrm>
            <a:off x="713325" y="2198444"/>
            <a:ext cx="2789100" cy="8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84" name="Google Shape;1184;p5"/>
          <p:cNvSpPr txBox="1"/>
          <p:nvPr>
            <p:ph idx="2" type="body"/>
          </p:nvPr>
        </p:nvSpPr>
        <p:spPr>
          <a:xfrm>
            <a:off x="5641238" y="2194350"/>
            <a:ext cx="2789100" cy="8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85" name="Google Shape;1185;p5"/>
          <p:cNvSpPr txBox="1"/>
          <p:nvPr>
            <p:ph idx="3" type="subTitle"/>
          </p:nvPr>
        </p:nvSpPr>
        <p:spPr>
          <a:xfrm>
            <a:off x="713325" y="1700625"/>
            <a:ext cx="27852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6" name="Google Shape;1186;p5"/>
          <p:cNvSpPr txBox="1"/>
          <p:nvPr>
            <p:ph idx="4" type="subTitle"/>
          </p:nvPr>
        </p:nvSpPr>
        <p:spPr>
          <a:xfrm>
            <a:off x="5645572" y="1700625"/>
            <a:ext cx="27852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7" name="Google Shape;1187;p5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6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grpSp>
        <p:nvGrpSpPr>
          <p:cNvPr id="1190" name="Google Shape;1190;p6"/>
          <p:cNvGrpSpPr/>
          <p:nvPr/>
        </p:nvGrpSpPr>
        <p:grpSpPr>
          <a:xfrm flipH="1" rot="5400000">
            <a:off x="3436200" y="659438"/>
            <a:ext cx="9036625" cy="5462925"/>
            <a:chOff x="-1554275" y="-744050"/>
            <a:chExt cx="9036625" cy="5462925"/>
          </a:xfrm>
        </p:grpSpPr>
        <p:sp>
          <p:nvSpPr>
            <p:cNvPr id="1191" name="Google Shape;1191;p6"/>
            <p:cNvSpPr/>
            <p:nvPr/>
          </p:nvSpPr>
          <p:spPr>
            <a:xfrm>
              <a:off x="6024600" y="678450"/>
              <a:ext cx="48900" cy="35050"/>
            </a:xfrm>
            <a:custGeom>
              <a:rect b="b" l="l" r="r" t="t"/>
              <a:pathLst>
                <a:path extrusionOk="0" h="1402" w="1956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6042925" y="690125"/>
              <a:ext cx="12200" cy="11700"/>
            </a:xfrm>
            <a:custGeom>
              <a:rect b="b" l="l" r="r" t="t"/>
              <a:pathLst>
                <a:path extrusionOk="0" h="468" w="488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3" name="Google Shape;1193;p6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1194" name="Google Shape;1194;p6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rect b="b" l="l" r="r" t="t"/>
                <a:pathLst>
                  <a:path extrusionOk="0" h="217664" w="359825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6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rect b="b" l="l" r="r" t="t"/>
                <a:pathLst>
                  <a:path extrusionOk="0" h="44956" w="15594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6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rect b="b" l="l" r="r" t="t"/>
                <a:pathLst>
                  <a:path extrusionOk="0" h="58786" w="30093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6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rect b="b" l="l" r="r" t="t"/>
                <a:pathLst>
                  <a:path extrusionOk="0" h="169973" w="196692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6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rect b="b" l="l" r="r" t="t"/>
                <a:pathLst>
                  <a:path extrusionOk="0" h="173803" w="150946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6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rect b="b" l="l" r="r" t="t"/>
                <a:pathLst>
                  <a:path extrusionOk="0" h="51795" w="134289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6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rect b="b" l="l" r="r" t="t"/>
                <a:pathLst>
                  <a:path extrusionOk="0" h="50215" w="5675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6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rect b="b" l="l" r="r" t="t"/>
                <a:pathLst>
                  <a:path extrusionOk="0" h="80366" w="348214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6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rect b="b" l="l" r="r" t="t"/>
                <a:pathLst>
                  <a:path extrusionOk="0" h="71978" w="116447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6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cap="flat" cmpd="sng" w="4550">
                <a:solidFill>
                  <a:srgbClr val="589CFF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6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rect b="b" l="l" r="r" t="t"/>
                <a:pathLst>
                  <a:path extrusionOk="0" h="1402" w="1985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6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6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6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rect b="b" l="l" r="r" t="t"/>
                <a:pathLst>
                  <a:path extrusionOk="0" h="466" w="487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6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6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6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6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6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6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6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rect b="b" l="l" r="r" t="t"/>
                <a:pathLst>
                  <a:path extrusionOk="0" h="1408" w="192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6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6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6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6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rect b="b" l="l" r="r" t="t"/>
                <a:pathLst>
                  <a:path extrusionOk="0" h="1402" w="1957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6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6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6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rect b="b" l="l" r="r" t="t"/>
                <a:pathLst>
                  <a:path extrusionOk="0" h="466" w="517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6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6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6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6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6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6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6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6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6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rect b="b" l="l" r="r" t="t"/>
                <a:pathLst>
                  <a:path extrusionOk="0" h="1414" w="1969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6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6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rect b="b" l="l" r="r" t="t"/>
                <a:pathLst>
                  <a:path extrusionOk="0" h="1415" w="1969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6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6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6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6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rect b="b" l="l" r="r" t="t"/>
                <a:pathLst>
                  <a:path extrusionOk="0" h="1408" w="1978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6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6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rect b="b" l="l" r="r" t="t"/>
                <a:pathLst>
                  <a:path extrusionOk="0" h="1403" w="1987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6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6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rect b="b" l="l" r="r" t="t"/>
                <a:pathLst>
                  <a:path extrusionOk="0" h="1407" w="1923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6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6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6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6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6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6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6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6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6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6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6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6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6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6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6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rect b="b" l="l" r="r" t="t"/>
                <a:pathLst>
                  <a:path extrusionOk="0" h="466" w="518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6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6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6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rect b="b" l="l" r="r" t="t"/>
                <a:pathLst>
                  <a:path extrusionOk="0" h="1403" w="1958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6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rect b="b" l="l" r="r" t="t"/>
                <a:pathLst>
                  <a:path extrusionOk="0" h="468" w="517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6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rect b="b" l="l" r="r" t="t"/>
                <a:pathLst>
                  <a:path extrusionOk="0" h="1413" w="1943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6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6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rect b="b" l="l" r="r" t="t"/>
                <a:pathLst>
                  <a:path extrusionOk="0" h="1408" w="1922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6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6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6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rect b="b" l="l" r="r" t="t"/>
                <a:pathLst>
                  <a:path extrusionOk="0" h="467" w="517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6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rect b="b" l="l" r="r" t="t"/>
                <a:pathLst>
                  <a:path extrusionOk="0" h="1413" w="1942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6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6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rect b="b" l="l" r="r" t="t"/>
                <a:pathLst>
                  <a:path extrusionOk="0" h="1413" w="1915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6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6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6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6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6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6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rect b="b" l="l" r="r" t="t"/>
                <a:pathLst>
                  <a:path extrusionOk="0" h="1403" w="1959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6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6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6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6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6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6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rect b="b" l="l" r="r" t="t"/>
                <a:pathLst>
                  <a:path extrusionOk="0" h="1408" w="1979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6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6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rect b="b" l="l" r="r" t="t"/>
                <a:pathLst>
                  <a:path extrusionOk="0" h="1414" w="197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6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6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rect b="b" l="l" r="r" t="t"/>
                <a:pathLst>
                  <a:path extrusionOk="0" h="1408" w="195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6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6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rect b="b" l="l" r="r" t="t"/>
                <a:pathLst>
                  <a:path extrusionOk="0" h="1402" w="1958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6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rect b="b" l="l" r="r" t="t"/>
                <a:pathLst>
                  <a:path extrusionOk="0" h="467" w="518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6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6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rect b="b" l="l" r="r" t="t"/>
                <a:pathLst>
                  <a:path extrusionOk="0" h="468" w="518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6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rect b="b" l="l" r="r" t="t"/>
                <a:pathLst>
                  <a:path extrusionOk="0" h="1402" w="193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6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6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rect b="b" l="l" r="r" t="t"/>
                <a:pathLst>
                  <a:path extrusionOk="0" h="1383" w="1941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6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rect b="b" l="l" r="r" t="t"/>
                <a:pathLst>
                  <a:path extrusionOk="0" h="478" w="487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6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rect b="b" l="l" r="r" t="t"/>
                <a:pathLst>
                  <a:path extrusionOk="0" h="1433" w="193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6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rect b="b" l="l" r="r" t="t"/>
                <a:pathLst>
                  <a:path extrusionOk="0" h="478" w="518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6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rect b="b" l="l" r="r" t="t"/>
                <a:pathLst>
                  <a:path extrusionOk="0" h="1402" w="1959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6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rect b="b" l="l" r="r" t="t"/>
                <a:pathLst>
                  <a:path extrusionOk="0" h="467" w="488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6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rect b="b" l="l" r="r" t="t"/>
                <a:pathLst>
                  <a:path extrusionOk="0" h="1414" w="1914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6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rect b="b" l="l" r="r" t="t"/>
                <a:pathLst>
                  <a:path extrusionOk="0" h="467" w="487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6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rect b="b" l="l" r="r" t="t"/>
                <a:pathLst>
                  <a:path extrusionOk="0" h="1407" w="1979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6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6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rect b="b" l="l" r="r" t="t"/>
                <a:pathLst>
                  <a:path extrusionOk="0" h="1414" w="1943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6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rect b="b" l="l" r="r" t="t"/>
                <a:pathLst>
                  <a:path extrusionOk="0" h="477" w="487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6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rect b="b" l="l" r="r" t="t"/>
                <a:pathLst>
                  <a:path extrusionOk="0" h="1402" w="1987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6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6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rect b="b" l="l" r="r" t="t"/>
                <a:pathLst>
                  <a:path extrusionOk="0" h="1414" w="1941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6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rect b="b" l="l" r="r" t="t"/>
                <a:pathLst>
                  <a:path extrusionOk="0" h="468" w="488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6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rect b="b" l="l" r="r" t="t"/>
                <a:pathLst>
                  <a:path extrusionOk="0" h="1402" w="1929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6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rect b="b" l="l" r="r" t="t"/>
                <a:pathLst>
                  <a:path extrusionOk="0" h="468" w="487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6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rect b="b" l="l" r="r" t="t"/>
                <a:pathLst>
                  <a:path extrusionOk="0" h="1415" w="1942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6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rect b="b" l="l" r="r" t="t"/>
                <a:pathLst>
                  <a:path extrusionOk="0" h="477" w="488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6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rect b="b" l="l" r="r" t="t"/>
                <a:pathLst>
                  <a:path extrusionOk="0" h="1408" w="1921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6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6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rect b="b" l="l" r="r" t="t"/>
                <a:pathLst>
                  <a:path extrusionOk="0" h="1414" w="1913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6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rect b="b" l="l" r="r" t="t"/>
                <a:pathLst>
                  <a:path extrusionOk="0" h="478" w="488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7" name="Google Shape;1317;p7"/>
          <p:cNvGrpSpPr/>
          <p:nvPr/>
        </p:nvGrpSpPr>
        <p:grpSpPr>
          <a:xfrm rot="-778054">
            <a:off x="3248929" y="772075"/>
            <a:ext cx="7706697" cy="7263245"/>
            <a:chOff x="2905900" y="1175475"/>
            <a:chExt cx="7706675" cy="7263225"/>
          </a:xfrm>
        </p:grpSpPr>
        <p:sp>
          <p:nvSpPr>
            <p:cNvPr id="1318" name="Google Shape;1318;p7"/>
            <p:cNvSpPr/>
            <p:nvPr/>
          </p:nvSpPr>
          <p:spPr>
            <a:xfrm>
              <a:off x="2928900" y="2844350"/>
              <a:ext cx="6739500" cy="5594350"/>
            </a:xfrm>
            <a:custGeom>
              <a:rect b="b" l="l" r="r" t="t"/>
              <a:pathLst>
                <a:path extrusionOk="0" h="223774" w="26958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7"/>
            <p:cNvSpPr/>
            <p:nvPr/>
          </p:nvSpPr>
          <p:spPr>
            <a:xfrm>
              <a:off x="3997800" y="48455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7"/>
            <p:cNvSpPr/>
            <p:nvPr/>
          </p:nvSpPr>
          <p:spPr>
            <a:xfrm>
              <a:off x="4372550" y="5700400"/>
              <a:ext cx="58950" cy="40500"/>
            </a:xfrm>
            <a:custGeom>
              <a:rect b="b" l="l" r="r" t="t"/>
              <a:pathLst>
                <a:path extrusionOk="0" h="1620" w="2358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7"/>
            <p:cNvSpPr/>
            <p:nvPr/>
          </p:nvSpPr>
          <p:spPr>
            <a:xfrm>
              <a:off x="4647500" y="5247950"/>
              <a:ext cx="58175" cy="40825"/>
            </a:xfrm>
            <a:custGeom>
              <a:rect b="b" l="l" r="r" t="t"/>
              <a:pathLst>
                <a:path extrusionOk="0" h="1633" w="2327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7"/>
            <p:cNvSpPr/>
            <p:nvPr/>
          </p:nvSpPr>
          <p:spPr>
            <a:xfrm>
              <a:off x="4535925" y="4628950"/>
              <a:ext cx="57675" cy="40525"/>
            </a:xfrm>
            <a:custGeom>
              <a:rect b="b" l="l" r="r" t="t"/>
              <a:pathLst>
                <a:path extrusionOk="0" h="1621" w="2307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7"/>
            <p:cNvSpPr/>
            <p:nvPr/>
          </p:nvSpPr>
          <p:spPr>
            <a:xfrm>
              <a:off x="5270550" y="5014675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7"/>
            <p:cNvSpPr/>
            <p:nvPr/>
          </p:nvSpPr>
          <p:spPr>
            <a:xfrm>
              <a:off x="5177275" y="4503575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7"/>
            <p:cNvSpPr/>
            <p:nvPr/>
          </p:nvSpPr>
          <p:spPr>
            <a:xfrm>
              <a:off x="5057700" y="596725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7"/>
            <p:cNvSpPr/>
            <p:nvPr/>
          </p:nvSpPr>
          <p:spPr>
            <a:xfrm>
              <a:off x="5883200" y="5973150"/>
              <a:ext cx="57525" cy="40550"/>
            </a:xfrm>
            <a:custGeom>
              <a:rect b="b" l="l" r="r" t="t"/>
              <a:pathLst>
                <a:path extrusionOk="0" h="1622" w="2301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7"/>
            <p:cNvSpPr/>
            <p:nvPr/>
          </p:nvSpPr>
          <p:spPr>
            <a:xfrm>
              <a:off x="5931725" y="4845275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7"/>
            <p:cNvSpPr/>
            <p:nvPr/>
          </p:nvSpPr>
          <p:spPr>
            <a:xfrm>
              <a:off x="5286650" y="7263675"/>
              <a:ext cx="57350" cy="41025"/>
            </a:xfrm>
            <a:custGeom>
              <a:rect b="b" l="l" r="r" t="t"/>
              <a:pathLst>
                <a:path extrusionOk="0" h="1641" w="2294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7"/>
            <p:cNvSpPr/>
            <p:nvPr/>
          </p:nvSpPr>
          <p:spPr>
            <a:xfrm>
              <a:off x="5314750" y="6321675"/>
              <a:ext cx="58850" cy="40775"/>
            </a:xfrm>
            <a:custGeom>
              <a:rect b="b" l="l" r="r" t="t"/>
              <a:pathLst>
                <a:path extrusionOk="0" h="1631" w="2354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7"/>
            <p:cNvSpPr/>
            <p:nvPr/>
          </p:nvSpPr>
          <p:spPr>
            <a:xfrm>
              <a:off x="6292525" y="7103300"/>
              <a:ext cx="58150" cy="40825"/>
            </a:xfrm>
            <a:custGeom>
              <a:rect b="b" l="l" r="r" t="t"/>
              <a:pathLst>
                <a:path extrusionOk="0" h="1633" w="2326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7"/>
            <p:cNvSpPr/>
            <p:nvPr/>
          </p:nvSpPr>
          <p:spPr>
            <a:xfrm>
              <a:off x="6776025" y="5652975"/>
              <a:ext cx="57450" cy="40775"/>
            </a:xfrm>
            <a:custGeom>
              <a:rect b="b" l="l" r="r" t="t"/>
              <a:pathLst>
                <a:path extrusionOk="0" h="1631" w="2298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7"/>
            <p:cNvSpPr/>
            <p:nvPr/>
          </p:nvSpPr>
          <p:spPr>
            <a:xfrm>
              <a:off x="6423500" y="528550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7"/>
            <p:cNvSpPr/>
            <p:nvPr/>
          </p:nvSpPr>
          <p:spPr>
            <a:xfrm>
              <a:off x="7421050" y="6393875"/>
              <a:ext cx="57575" cy="40775"/>
            </a:xfrm>
            <a:custGeom>
              <a:rect b="b" l="l" r="r" t="t"/>
              <a:pathLst>
                <a:path extrusionOk="0" h="1631" w="2303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7"/>
            <p:cNvSpPr/>
            <p:nvPr/>
          </p:nvSpPr>
          <p:spPr>
            <a:xfrm>
              <a:off x="8126400" y="5589200"/>
              <a:ext cx="57600" cy="40775"/>
            </a:xfrm>
            <a:custGeom>
              <a:rect b="b" l="l" r="r" t="t"/>
              <a:pathLst>
                <a:path extrusionOk="0" h="1631" w="2304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7"/>
            <p:cNvSpPr/>
            <p:nvPr/>
          </p:nvSpPr>
          <p:spPr>
            <a:xfrm>
              <a:off x="7689425" y="5573200"/>
              <a:ext cx="58850" cy="40750"/>
            </a:xfrm>
            <a:custGeom>
              <a:rect b="b" l="l" r="r" t="t"/>
              <a:pathLst>
                <a:path extrusionOk="0" h="1630" w="2354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7"/>
            <p:cNvSpPr/>
            <p:nvPr/>
          </p:nvSpPr>
          <p:spPr>
            <a:xfrm>
              <a:off x="8348175" y="44344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7"/>
            <p:cNvSpPr/>
            <p:nvPr/>
          </p:nvSpPr>
          <p:spPr>
            <a:xfrm>
              <a:off x="5215200" y="4038225"/>
              <a:ext cx="57475" cy="40750"/>
            </a:xfrm>
            <a:custGeom>
              <a:rect b="b" l="l" r="r" t="t"/>
              <a:pathLst>
                <a:path extrusionOk="0" h="1630" w="2299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7"/>
            <p:cNvSpPr/>
            <p:nvPr/>
          </p:nvSpPr>
          <p:spPr>
            <a:xfrm>
              <a:off x="5536525" y="3264200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7"/>
            <p:cNvSpPr/>
            <p:nvPr/>
          </p:nvSpPr>
          <p:spPr>
            <a:xfrm>
              <a:off x="3785025" y="3922000"/>
              <a:ext cx="58225" cy="40775"/>
            </a:xfrm>
            <a:custGeom>
              <a:rect b="b" l="l" r="r" t="t"/>
              <a:pathLst>
                <a:path extrusionOk="0" h="1631" w="2329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7"/>
            <p:cNvSpPr/>
            <p:nvPr/>
          </p:nvSpPr>
          <p:spPr>
            <a:xfrm>
              <a:off x="5940050" y="7646625"/>
              <a:ext cx="57400" cy="40800"/>
            </a:xfrm>
            <a:custGeom>
              <a:rect b="b" l="l" r="r" t="t"/>
              <a:pathLst>
                <a:path extrusionOk="0" h="1632" w="2296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7"/>
            <p:cNvSpPr/>
            <p:nvPr/>
          </p:nvSpPr>
          <p:spPr>
            <a:xfrm>
              <a:off x="4139200" y="7183900"/>
              <a:ext cx="58000" cy="41025"/>
            </a:xfrm>
            <a:custGeom>
              <a:rect b="b" l="l" r="r" t="t"/>
              <a:pathLst>
                <a:path extrusionOk="0" h="1641" w="232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7"/>
            <p:cNvSpPr/>
            <p:nvPr/>
          </p:nvSpPr>
          <p:spPr>
            <a:xfrm>
              <a:off x="3683925" y="6031700"/>
              <a:ext cx="58350" cy="40975"/>
            </a:xfrm>
            <a:custGeom>
              <a:rect b="b" l="l" r="r" t="t"/>
              <a:pathLst>
                <a:path extrusionOk="0" h="1639" w="2334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7"/>
            <p:cNvSpPr/>
            <p:nvPr/>
          </p:nvSpPr>
          <p:spPr>
            <a:xfrm>
              <a:off x="2993275" y="56453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7"/>
            <p:cNvSpPr/>
            <p:nvPr/>
          </p:nvSpPr>
          <p:spPr>
            <a:xfrm>
              <a:off x="3193950" y="4943550"/>
              <a:ext cx="58200" cy="40500"/>
            </a:xfrm>
            <a:custGeom>
              <a:rect b="b" l="l" r="r" t="t"/>
              <a:pathLst>
                <a:path extrusionOk="0" h="1620" w="2328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7"/>
            <p:cNvSpPr/>
            <p:nvPr/>
          </p:nvSpPr>
          <p:spPr>
            <a:xfrm>
              <a:off x="2905900" y="4509350"/>
              <a:ext cx="58225" cy="40750"/>
            </a:xfrm>
            <a:custGeom>
              <a:rect b="b" l="l" r="r" t="t"/>
              <a:pathLst>
                <a:path extrusionOk="0" h="1630" w="2329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7"/>
            <p:cNvSpPr/>
            <p:nvPr/>
          </p:nvSpPr>
          <p:spPr>
            <a:xfrm>
              <a:off x="7494175" y="3580000"/>
              <a:ext cx="58050" cy="40825"/>
            </a:xfrm>
            <a:custGeom>
              <a:rect b="b" l="l" r="r" t="t"/>
              <a:pathLst>
                <a:path extrusionOk="0" h="1633" w="2322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7"/>
            <p:cNvSpPr/>
            <p:nvPr/>
          </p:nvSpPr>
          <p:spPr>
            <a:xfrm>
              <a:off x="8140100" y="3675300"/>
              <a:ext cx="57550" cy="40500"/>
            </a:xfrm>
            <a:custGeom>
              <a:rect b="b" l="l" r="r" t="t"/>
              <a:pathLst>
                <a:path extrusionOk="0" h="1620" w="2302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7"/>
            <p:cNvSpPr/>
            <p:nvPr/>
          </p:nvSpPr>
          <p:spPr>
            <a:xfrm>
              <a:off x="8477350" y="2828025"/>
              <a:ext cx="58325" cy="40500"/>
            </a:xfrm>
            <a:custGeom>
              <a:rect b="b" l="l" r="r" t="t"/>
              <a:pathLst>
                <a:path extrusionOk="0" h="1620" w="2333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7"/>
            <p:cNvSpPr/>
            <p:nvPr/>
          </p:nvSpPr>
          <p:spPr>
            <a:xfrm>
              <a:off x="9636150" y="3074225"/>
              <a:ext cx="58375" cy="40450"/>
            </a:xfrm>
            <a:custGeom>
              <a:rect b="b" l="l" r="r" t="t"/>
              <a:pathLst>
                <a:path extrusionOk="0" h="1618" w="2335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7"/>
            <p:cNvSpPr/>
            <p:nvPr/>
          </p:nvSpPr>
          <p:spPr>
            <a:xfrm>
              <a:off x="5654625" y="1181925"/>
              <a:ext cx="4940850" cy="3255375"/>
            </a:xfrm>
            <a:custGeom>
              <a:rect b="b" l="l" r="r" t="t"/>
              <a:pathLst>
                <a:path extrusionOk="0" h="130215" w="197634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7"/>
            <p:cNvSpPr/>
            <p:nvPr/>
          </p:nvSpPr>
          <p:spPr>
            <a:xfrm>
              <a:off x="6484000" y="1835075"/>
              <a:ext cx="39550" cy="28850"/>
            </a:xfrm>
            <a:custGeom>
              <a:rect b="b" l="l" r="r" t="t"/>
              <a:pathLst>
                <a:path extrusionOk="0" h="1154" w="1582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7"/>
            <p:cNvSpPr/>
            <p:nvPr/>
          </p:nvSpPr>
          <p:spPr>
            <a:xfrm>
              <a:off x="6523575" y="2480975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7"/>
            <p:cNvSpPr/>
            <p:nvPr/>
          </p:nvSpPr>
          <p:spPr>
            <a:xfrm>
              <a:off x="6810800" y="2252250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7"/>
            <p:cNvSpPr/>
            <p:nvPr/>
          </p:nvSpPr>
          <p:spPr>
            <a:xfrm>
              <a:off x="6885275" y="1823675"/>
              <a:ext cx="38875" cy="28850"/>
            </a:xfrm>
            <a:custGeom>
              <a:rect b="b" l="l" r="r" t="t"/>
              <a:pathLst>
                <a:path extrusionOk="0" h="1154" w="1555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7271300" y="2249425"/>
              <a:ext cx="39225" cy="28625"/>
            </a:xfrm>
            <a:custGeom>
              <a:rect b="b" l="l" r="r" t="t"/>
              <a:pathLst>
                <a:path extrusionOk="0" h="1145" w="1569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7332900" y="18951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6905775" y="2817725"/>
              <a:ext cx="38300" cy="27975"/>
            </a:xfrm>
            <a:custGeom>
              <a:rect b="b" l="l" r="r" t="t"/>
              <a:pathLst>
                <a:path extrusionOk="0" h="1119" w="1532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7440025" y="3019100"/>
              <a:ext cx="39000" cy="27975"/>
            </a:xfrm>
            <a:custGeom>
              <a:rect b="b" l="l" r="r" t="t"/>
              <a:pathLst>
                <a:path extrusionOk="0" h="1119" w="156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7741650" y="2297825"/>
              <a:ext cx="39525" cy="28125"/>
            </a:xfrm>
            <a:custGeom>
              <a:rect b="b" l="l" r="r" t="t"/>
              <a:pathLst>
                <a:path extrusionOk="0" h="1125" w="1581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6743175" y="3715800"/>
              <a:ext cx="39525" cy="28850"/>
            </a:xfrm>
            <a:custGeom>
              <a:rect b="b" l="l" r="r" t="t"/>
              <a:pathLst>
                <a:path extrusionOk="0" h="1154" w="1581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6987900" y="3110275"/>
              <a:ext cx="38975" cy="27975"/>
            </a:xfrm>
            <a:custGeom>
              <a:rect b="b" l="l" r="r" t="t"/>
              <a:pathLst>
                <a:path extrusionOk="0" h="1119" w="1559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7436225" y="3851800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8097525" y="3024500"/>
              <a:ext cx="39000" cy="28025"/>
            </a:xfrm>
            <a:custGeom>
              <a:rect b="b" l="l" r="r" t="t"/>
              <a:pathLst>
                <a:path extrusionOk="0" h="1121" w="156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7955975" y="2701350"/>
              <a:ext cx="38800" cy="28850"/>
            </a:xfrm>
            <a:custGeom>
              <a:rect b="b" l="l" r="r" t="t"/>
              <a:pathLst>
                <a:path extrusionOk="0" h="1154" w="1552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8338975" y="3661075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8990225" y="3306975"/>
              <a:ext cx="38800" cy="28100"/>
            </a:xfrm>
            <a:custGeom>
              <a:rect b="b" l="l" r="r" t="t"/>
              <a:pathLst>
                <a:path extrusionOk="0" h="1124" w="1552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8710700" y="3191475"/>
              <a:ext cx="39375" cy="28225"/>
            </a:xfrm>
            <a:custGeom>
              <a:rect b="b" l="l" r="r" t="t"/>
              <a:pathLst>
                <a:path extrusionOk="0" h="1129" w="1575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9411200" y="260862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7468900" y="16017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7863250" y="1175475"/>
              <a:ext cx="38075" cy="28100"/>
            </a:xfrm>
            <a:custGeom>
              <a:rect b="b" l="l" r="r" t="t"/>
              <a:pathLst>
                <a:path extrusionOk="0" h="1124" w="1523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6566150" y="1183975"/>
              <a:ext cx="39725" cy="27975"/>
            </a:xfrm>
            <a:custGeom>
              <a:rect b="b" l="l" r="r" t="t"/>
              <a:pathLst>
                <a:path extrusionOk="0" h="1119" w="1589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7077575" y="4120800"/>
              <a:ext cx="38750" cy="28125"/>
            </a:xfrm>
            <a:custGeom>
              <a:rect b="b" l="l" r="r" t="t"/>
              <a:pathLst>
                <a:path extrusionOk="0" h="1125" w="155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6351025" y="4418700"/>
              <a:ext cx="38850" cy="28850"/>
            </a:xfrm>
            <a:custGeom>
              <a:rect b="b" l="l" r="r" t="t"/>
              <a:pathLst>
                <a:path extrusionOk="0" h="1154" w="1554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6017475" y="3389250"/>
              <a:ext cx="39200" cy="28650"/>
            </a:xfrm>
            <a:custGeom>
              <a:rect b="b" l="l" r="r" t="t"/>
              <a:pathLst>
                <a:path extrusionOk="0" h="1146" w="1568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5996250" y="2531875"/>
              <a:ext cx="38775" cy="28100"/>
            </a:xfrm>
            <a:custGeom>
              <a:rect b="b" l="l" r="r" t="t"/>
              <a:pathLst>
                <a:path extrusionOk="0" h="1124" w="1551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5640550" y="2115450"/>
              <a:ext cx="38100" cy="28125"/>
            </a:xfrm>
            <a:custGeom>
              <a:rect b="b" l="l" r="r" t="t"/>
              <a:pathLst>
                <a:path extrusionOk="0" h="1125" w="1524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5938475" y="1706775"/>
              <a:ext cx="38975" cy="28725"/>
            </a:xfrm>
            <a:custGeom>
              <a:rect b="b" l="l" r="r" t="t"/>
              <a:pathLst>
                <a:path extrusionOk="0" h="1149" w="1559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5854900" y="1355700"/>
              <a:ext cx="38925" cy="27975"/>
            </a:xfrm>
            <a:custGeom>
              <a:rect b="b" l="l" r="r" t="t"/>
              <a:pathLst>
                <a:path extrusionOk="0" h="1119" w="1557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9060075" y="1848750"/>
              <a:ext cx="39500" cy="28100"/>
            </a:xfrm>
            <a:custGeom>
              <a:rect b="b" l="l" r="r" t="t"/>
              <a:pathLst>
                <a:path extrusionOk="0" h="1124" w="158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9456800" y="2065300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9878525" y="1594950"/>
              <a:ext cx="39475" cy="28100"/>
            </a:xfrm>
            <a:custGeom>
              <a:rect b="b" l="l" r="r" t="t"/>
              <a:pathLst>
                <a:path extrusionOk="0" h="1124" w="1579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10573825" y="2031875"/>
              <a:ext cx="38750" cy="28100"/>
            </a:xfrm>
            <a:custGeom>
              <a:rect b="b" l="l" r="r" t="t"/>
              <a:pathLst>
                <a:path extrusionOk="0" h="1124" w="155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3" name="Google Shape;1383;p7"/>
          <p:cNvSpPr txBox="1"/>
          <p:nvPr>
            <p:ph idx="1" type="body"/>
          </p:nvPr>
        </p:nvSpPr>
        <p:spPr>
          <a:xfrm>
            <a:off x="722750" y="1409700"/>
            <a:ext cx="4038600" cy="26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ts val="1400"/>
              <a:buFont typeface="Anaheim"/>
              <a:buAutoNum type="romanLcPeriod"/>
              <a:defRPr/>
            </a:lvl9pPr>
          </a:lstStyle>
          <a:p/>
        </p:txBody>
      </p:sp>
      <p:sp>
        <p:nvSpPr>
          <p:cNvPr id="1384" name="Google Shape;1384;p7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6" name="Google Shape;1386;p8"/>
          <p:cNvGrpSpPr/>
          <p:nvPr/>
        </p:nvGrpSpPr>
        <p:grpSpPr>
          <a:xfrm>
            <a:off x="-767292" y="3067057"/>
            <a:ext cx="10488084" cy="6107348"/>
            <a:chOff x="-120550" y="-133450"/>
            <a:chExt cx="7847425" cy="4570000"/>
          </a:xfrm>
        </p:grpSpPr>
        <p:sp>
          <p:nvSpPr>
            <p:cNvPr id="1387" name="Google Shape;1387;p8"/>
            <p:cNvSpPr/>
            <p:nvPr/>
          </p:nvSpPr>
          <p:spPr>
            <a:xfrm>
              <a:off x="3043625" y="8544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3832400" y="10747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821775" y="7966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083150" y="1124175"/>
              <a:ext cx="24350" cy="25850"/>
            </a:xfrm>
            <a:custGeom>
              <a:rect b="b" l="l" r="r" t="t"/>
              <a:pathLst>
                <a:path extrusionOk="0" h="1034" w="974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774625" y="761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2267775" y="82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2434200" y="767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1608950" y="13475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2525400" y="967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2292850" y="1350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779950" y="923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3086950" y="5481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54425" y="7092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1967625" y="14440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1424300" y="101322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1719900" y="108390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2843025" y="499550"/>
              <a:ext cx="12950" cy="12925"/>
            </a:xfrm>
            <a:custGeom>
              <a:rect b="b" l="l" r="r" t="t"/>
              <a:pathLst>
                <a:path extrusionOk="0" h="517" w="518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1463825" y="14767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1924325" y="1191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1912925" y="8969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1605150" y="1197875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583150" y="1086175"/>
              <a:ext cx="13700" cy="12175"/>
            </a:xfrm>
            <a:custGeom>
              <a:rect b="b" l="l" r="r" t="t"/>
              <a:pathLst>
                <a:path extrusionOk="0" h="487" w="548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1608950" y="1570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1942550" y="539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779950" y="134757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224450" y="827800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488875" y="10223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693300" y="956225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848300" y="1102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039050" y="107402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645425" y="25041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2251075" y="703200"/>
              <a:ext cx="12925" cy="12925"/>
            </a:xfrm>
            <a:custGeom>
              <a:rect b="b" l="l" r="r" t="t"/>
              <a:pathLst>
                <a:path extrusionOk="0" h="517" w="517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806500" y="2165975"/>
              <a:ext cx="12950" cy="12950"/>
            </a:xfrm>
            <a:custGeom>
              <a:rect b="b" l="l" r="r" t="t"/>
              <a:pathLst>
                <a:path extrusionOk="0" h="518" w="518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876425" y="117432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653025" y="58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675" y="728275"/>
              <a:ext cx="13700" cy="12925"/>
            </a:xfrm>
            <a:custGeom>
              <a:rect b="b" l="l" r="r" t="t"/>
              <a:pathLst>
                <a:path extrusionOk="0" h="517" w="548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352850" y="562600"/>
              <a:ext cx="25100" cy="25875"/>
            </a:xfrm>
            <a:custGeom>
              <a:rect b="b" l="l" r="r" t="t"/>
              <a:pathLst>
                <a:path extrusionOk="0" h="1035" w="1004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615775" y="629475"/>
              <a:ext cx="13700" cy="12200"/>
            </a:xfrm>
            <a:custGeom>
              <a:rect b="b" l="l" r="r" t="t"/>
              <a:pathLst>
                <a:path extrusionOk="0" h="488" w="548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906825" y="3757950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7275475" y="42116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555750" y="37655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647700" y="29235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351325" y="39243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697850" y="35315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732050" y="31994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14850" y="3972225"/>
              <a:ext cx="13725" cy="12950"/>
            </a:xfrm>
            <a:custGeom>
              <a:rect b="b" l="l" r="r" t="t"/>
              <a:pathLst>
                <a:path extrusionOk="0" h="518" w="549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529150" y="3017050"/>
              <a:ext cx="12950" cy="13700"/>
            </a:xfrm>
            <a:custGeom>
              <a:rect b="b" l="l" r="r" t="t"/>
              <a:pathLst>
                <a:path extrusionOk="0" h="548" w="518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98150" y="3270850"/>
              <a:ext cx="24325" cy="25875"/>
            </a:xfrm>
            <a:custGeom>
              <a:rect b="b" l="l" r="r" t="t"/>
              <a:pathLst>
                <a:path extrusionOk="0" h="1035" w="973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91300" y="30277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364250" y="33901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7055100" y="3887125"/>
              <a:ext cx="13700" cy="12950"/>
            </a:xfrm>
            <a:custGeom>
              <a:rect b="b" l="l" r="r" t="t"/>
              <a:pathLst>
                <a:path extrusionOk="0" h="518" w="548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7236725" y="3681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7775" y="34380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3290600" y="5041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4995800" y="10109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6143250" y="1058825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5658425" y="782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5652350" y="969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3344550" y="1516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5385625" y="84225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5396275" y="5314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5099150" y="846800"/>
              <a:ext cx="25850" cy="25875"/>
            </a:xfrm>
            <a:custGeom>
              <a:rect b="b" l="l" r="r" t="t"/>
              <a:pathLst>
                <a:path extrusionOk="0" h="1035" w="1034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8"/>
            <p:cNvSpPr/>
            <p:nvPr/>
          </p:nvSpPr>
          <p:spPr>
            <a:xfrm>
              <a:off x="4022375" y="6530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8"/>
            <p:cNvSpPr/>
            <p:nvPr/>
          </p:nvSpPr>
          <p:spPr>
            <a:xfrm>
              <a:off x="4644725" y="6538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5827125" y="4919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6405400" y="6834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6020125" y="6203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4245025" y="6788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4746550" y="1112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5862825" y="68115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5884875" y="936475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6180475" y="627950"/>
              <a:ext cx="12175" cy="12950"/>
            </a:xfrm>
            <a:custGeom>
              <a:rect b="b" l="l" r="r" t="t"/>
              <a:pathLst>
                <a:path extrusionOk="0" h="518" w="487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5481375" y="7693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4619650" y="1207000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4659175" y="7632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4497300" y="819450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6083975" y="13620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4670575" y="99347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5215400" y="701675"/>
              <a:ext cx="12200" cy="12175"/>
            </a:xfrm>
            <a:custGeom>
              <a:rect b="b" l="l" r="r" t="t"/>
              <a:pathLst>
                <a:path extrusionOk="0" h="487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6818775" y="9311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7305125" y="549700"/>
              <a:ext cx="25850" cy="24325"/>
            </a:xfrm>
            <a:custGeom>
              <a:rect b="b" l="l" r="r" t="t"/>
              <a:pathLst>
                <a:path extrusionOk="0" h="973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7207100" y="64315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7170625" y="14972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6975325" y="121612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6742025" y="5816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6898575" y="19676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6875025" y="15079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6900850" y="2232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510150" y="21067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05300" y="1871900"/>
              <a:ext cx="25850" cy="24350"/>
            </a:xfrm>
            <a:custGeom>
              <a:rect b="b" l="l" r="r" t="t"/>
              <a:pathLst>
                <a:path extrusionOk="0" h="974" w="1034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401500" y="19760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741925" y="1534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335425" y="1804275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64700" y="2153825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444050" y="1482075"/>
              <a:ext cx="12925" cy="12950"/>
            </a:xfrm>
            <a:custGeom>
              <a:rect b="b" l="l" r="r" t="t"/>
              <a:pathLst>
                <a:path extrusionOk="0" h="518" w="517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741925" y="1636325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114275" y="13893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565625" y="1643175"/>
              <a:ext cx="25875" cy="24350"/>
            </a:xfrm>
            <a:custGeom>
              <a:rect b="b" l="l" r="r" t="t"/>
              <a:pathLst>
                <a:path extrusionOk="0" h="974" w="1035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450125" y="2663700"/>
              <a:ext cx="25850" cy="25100"/>
            </a:xfrm>
            <a:custGeom>
              <a:rect b="b" l="l" r="r" t="t"/>
              <a:pathLst>
                <a:path extrusionOk="0" h="1004" w="1034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902250" y="1643925"/>
              <a:ext cx="12200" cy="12200"/>
            </a:xfrm>
            <a:custGeom>
              <a:rect b="b" l="l" r="r" t="t"/>
              <a:pathLst>
                <a:path extrusionOk="0" h="488" w="488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260150" y="1727525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317150" y="44114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10000" y="133390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406050" y="2372675"/>
              <a:ext cx="12950" cy="12175"/>
            </a:xfrm>
            <a:custGeom>
              <a:rect b="b" l="l" r="r" t="t"/>
              <a:pathLst>
                <a:path extrusionOk="0" h="487" w="518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1032200" y="56185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7012550" y="1659900"/>
              <a:ext cx="25875" cy="25100"/>
            </a:xfrm>
            <a:custGeom>
              <a:rect b="b" l="l" r="r" t="t"/>
              <a:pathLst>
                <a:path extrusionOk="0" h="1004" w="1035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7330950" y="1606700"/>
              <a:ext cx="12175" cy="12175"/>
            </a:xfrm>
            <a:custGeom>
              <a:rect b="b" l="l" r="r" t="t"/>
              <a:pathLst>
                <a:path extrusionOk="0" h="487" w="487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7109825" y="1142400"/>
              <a:ext cx="12175" cy="12200"/>
            </a:xfrm>
            <a:custGeom>
              <a:rect b="b" l="l" r="r" t="t"/>
              <a:pathLst>
                <a:path extrusionOk="0" h="488" w="487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7294475" y="1378725"/>
              <a:ext cx="12950" cy="12200"/>
            </a:xfrm>
            <a:custGeom>
              <a:rect b="b" l="l" r="r" t="t"/>
              <a:pathLst>
                <a:path extrusionOk="0" h="488" w="518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6552825" y="1257150"/>
              <a:ext cx="25850" cy="25850"/>
            </a:xfrm>
            <a:custGeom>
              <a:rect b="b" l="l" r="r" t="t"/>
              <a:pathLst>
                <a:path extrusionOk="0" h="1034" w="1034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7284600" y="10056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7193400" y="26728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7316500" y="957750"/>
              <a:ext cx="12200" cy="12950"/>
            </a:xfrm>
            <a:custGeom>
              <a:rect b="b" l="l" r="r" t="t"/>
              <a:pathLst>
                <a:path extrusionOk="0" h="518" w="488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321700" y="93000"/>
              <a:ext cx="7202275" cy="3167250"/>
            </a:xfrm>
            <a:custGeom>
              <a:rect b="b" l="l" r="r" t="t"/>
              <a:pathLst>
                <a:path extrusionOk="0" h="126690" w="288091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6525" y="83125"/>
              <a:ext cx="7355800" cy="3179400"/>
            </a:xfrm>
            <a:custGeom>
              <a:rect b="b" l="l" r="r" t="t"/>
              <a:pathLst>
                <a:path extrusionOk="0" h="127176" w="294232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326250" y="3390150"/>
              <a:ext cx="360975" cy="210525"/>
            </a:xfrm>
            <a:custGeom>
              <a:rect b="b" l="l" r="r" t="t"/>
              <a:pathLst>
                <a:path extrusionOk="0" h="8421" w="14439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377175" y="33802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675050" y="353150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314850" y="35869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3022350" y="10291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4840025" y="15770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4408400" y="7966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4847625" y="13521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4903850" y="1082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5694150" y="13909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5516325" y="1629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5972250" y="135670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5958575" y="50865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6366650" y="5345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5844600" y="177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6049000" y="203452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6694150" y="2762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6564975" y="29046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713150" y="3058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7274725" y="29342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5814975" y="2073275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6249625" y="22693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1756375" y="1772350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1823250" y="18810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7180500" y="3434225"/>
              <a:ext cx="106400" cy="78300"/>
            </a:xfrm>
            <a:custGeom>
              <a:rect b="b" l="l" r="r" t="t"/>
              <a:pathLst>
                <a:path extrusionOk="0" h="3132" w="4256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7169100" y="3498050"/>
              <a:ext cx="25100" cy="24425"/>
            </a:xfrm>
            <a:custGeom>
              <a:rect b="b" l="l" r="r" t="t"/>
              <a:pathLst>
                <a:path extrusionOk="0" h="977" w="1004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7273950" y="3422075"/>
              <a:ext cx="24350" cy="24425"/>
            </a:xfrm>
            <a:custGeom>
              <a:rect b="b" l="l" r="r" t="t"/>
              <a:pathLst>
                <a:path extrusionOk="0" h="977" w="974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498025" y="23308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893900" y="21158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473675" y="1927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760925" y="7715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670500" y="20124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696325" y="24463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1080825" y="27928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1358950" y="28058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108200" y="15763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468400" y="15200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1943300" y="13407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476725" y="964600"/>
              <a:ext cx="25125" cy="24325"/>
            </a:xfrm>
            <a:custGeom>
              <a:rect b="b" l="l" r="r" t="t"/>
              <a:pathLst>
                <a:path extrusionOk="0" h="973" w="1005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476725" y="1230550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259400" y="166597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4067975" y="835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3581650" y="6606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2974475" y="6446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2615825" y="9425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2124925" y="6880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1798925" y="9068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2349850" y="126322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89675" y="5876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751075" y="5367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39825" y="554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602875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69300" y="675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365800" y="59225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115025" y="5246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210025" y="8772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839200" y="1416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118075" y="146460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1437975" y="15763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1384025" y="20740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1049675" y="225715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571700" y="1798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310300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719125" y="805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583875" y="499550"/>
              <a:ext cx="25100" cy="23575"/>
            </a:xfrm>
            <a:custGeom>
              <a:rect b="b" l="l" r="r" t="t"/>
              <a:pathLst>
                <a:path extrusionOk="0" h="943" w="1004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333850" y="5633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302700" y="1090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782200" y="22564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852875" y="2645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332350" y="27807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535225" y="31082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684925" y="304290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368050" y="20588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1259400" y="24342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1004075" y="26112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966100" y="18931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21425" y="1369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2675100" y="122372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3080875" y="14501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3642425" y="1381775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4980600" y="147980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5121175" y="14615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5098375" y="165532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4055825" y="11682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4523150" y="1168250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4625725" y="839200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4927400" y="652275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5136375" y="11682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5214650" y="140912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5928200" y="747250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5362825" y="998775"/>
              <a:ext cx="24350" cy="25100"/>
            </a:xfrm>
            <a:custGeom>
              <a:rect b="b" l="l" r="r" t="t"/>
              <a:pathLst>
                <a:path extrusionOk="0" h="1004" w="974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5593825" y="678875"/>
              <a:ext cx="24350" cy="24350"/>
            </a:xfrm>
            <a:custGeom>
              <a:rect b="b" l="l" r="r" t="t"/>
              <a:pathLst>
                <a:path extrusionOk="0" h="974" w="974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6139450" y="500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6234425" y="616550"/>
              <a:ext cx="25100" cy="25125"/>
            </a:xfrm>
            <a:custGeom>
              <a:rect b="b" l="l" r="r" t="t"/>
              <a:pathLst>
                <a:path extrusionOk="0" h="1005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6222275" y="10253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6758750" y="104285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6947200" y="767025"/>
              <a:ext cx="24350" cy="24325"/>
            </a:xfrm>
            <a:custGeom>
              <a:rect b="b" l="l" r="r" t="t"/>
              <a:pathLst>
                <a:path extrusionOk="0" h="973" w="974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6654650" y="13445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6313450" y="14646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6168325" y="1701675"/>
              <a:ext cx="24325" cy="24350"/>
            </a:xfrm>
            <a:custGeom>
              <a:rect b="b" l="l" r="r" t="t"/>
              <a:pathLst>
                <a:path extrusionOk="0" h="974" w="973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6817275" y="18004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7004200" y="1786800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7299800" y="155275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6975325" y="11241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6875025" y="1502600"/>
              <a:ext cx="24325" cy="24325"/>
            </a:xfrm>
            <a:custGeom>
              <a:rect b="b" l="l" r="r" t="t"/>
              <a:pathLst>
                <a:path extrusionOk="0" h="973" w="973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7341600" y="72597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7178200" y="539800"/>
              <a:ext cx="24350" cy="25125"/>
            </a:xfrm>
            <a:custGeom>
              <a:rect b="b" l="l" r="r" t="t"/>
              <a:pathLst>
                <a:path extrusionOk="0" h="1005" w="974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6249625" y="226855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6336250" y="24935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6861325" y="19532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6837775" y="2887875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6937325" y="3247300"/>
              <a:ext cx="25100" cy="24350"/>
            </a:xfrm>
            <a:custGeom>
              <a:rect b="b" l="l" r="r" t="t"/>
              <a:pathLst>
                <a:path extrusionOk="0" h="974" w="1004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7221525" y="3235150"/>
              <a:ext cx="25100" cy="24325"/>
            </a:xfrm>
            <a:custGeom>
              <a:rect b="b" l="l" r="r" t="t"/>
              <a:pathLst>
                <a:path extrusionOk="0" h="973" w="1004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6504175" y="1559575"/>
              <a:ext cx="25125" cy="24350"/>
            </a:xfrm>
            <a:custGeom>
              <a:rect b="b" l="l" r="r" t="t"/>
              <a:pathLst>
                <a:path extrusionOk="0" h="974" w="1005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6504175" y="2374175"/>
              <a:ext cx="25125" cy="25100"/>
            </a:xfrm>
            <a:custGeom>
              <a:rect b="b" l="l" r="r" t="t"/>
              <a:pathLst>
                <a:path extrusionOk="0" h="1004" w="1005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5210100" y="520825"/>
              <a:ext cx="24325" cy="25100"/>
            </a:xfrm>
            <a:custGeom>
              <a:rect b="b" l="l" r="r" t="t"/>
              <a:pathLst>
                <a:path extrusionOk="0" h="1004" w="973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-120550" y="-115200"/>
              <a:ext cx="7728125" cy="3313125"/>
            </a:xfrm>
            <a:custGeom>
              <a:rect b="b" l="l" r="r" t="t"/>
              <a:pathLst>
                <a:path extrusionOk="0" h="132525" w="309125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4624975" y="841500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917500" y="12959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143950" y="6310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2674325" y="12237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2615050" y="9372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1771575" y="1265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1961550" y="15200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1475225" y="12298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1612000" y="1675075"/>
              <a:ext cx="25850" cy="26625"/>
            </a:xfrm>
            <a:custGeom>
              <a:rect b="b" l="l" r="r" t="t"/>
              <a:pathLst>
                <a:path extrusionOk="0" h="1065" w="1034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1392400" y="19524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792825" y="26295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842225" y="2880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683400" y="304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1643150" y="19934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1236600" y="2176625"/>
              <a:ext cx="26625" cy="26600"/>
            </a:xfrm>
            <a:custGeom>
              <a:rect b="b" l="l" r="r" t="t"/>
              <a:pathLst>
                <a:path extrusionOk="0" h="1064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5530775" y="12427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5992775" y="15717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5920600" y="1688000"/>
              <a:ext cx="26600" cy="27375"/>
            </a:xfrm>
            <a:custGeom>
              <a:rect b="b" l="l" r="r" t="t"/>
              <a:pathLst>
                <a:path extrusionOk="0" h="109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6248875" y="22685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6860575" y="19524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7002675" y="17852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7035350" y="60440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7192650" y="205882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7203300" y="245777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6692650" y="2761725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6397050" y="27738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5596125" y="146460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5213900" y="1403050"/>
              <a:ext cx="26600" cy="26625"/>
            </a:xfrm>
            <a:custGeom>
              <a:rect b="b" l="l" r="r" t="t"/>
              <a:pathLst>
                <a:path extrusionOk="0" h="1065" w="1064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5773175" y="1211550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6165275" y="7791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6369675" y="1101375"/>
              <a:ext cx="26625" cy="26625"/>
            </a:xfrm>
            <a:custGeom>
              <a:rect b="b" l="l" r="r" t="t"/>
              <a:pathLst>
                <a:path extrusionOk="0" h="1065" w="1065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6503425" y="1559575"/>
              <a:ext cx="26625" cy="25875"/>
            </a:xfrm>
            <a:custGeom>
              <a:rect b="b" l="l" r="r" t="t"/>
              <a:pathLst>
                <a:path extrusionOk="0" h="1035" w="1065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22300" y="-133450"/>
              <a:ext cx="7704575" cy="3386100"/>
            </a:xfrm>
            <a:custGeom>
              <a:rect b="b" l="l" r="r" t="t"/>
              <a:pathLst>
                <a:path extrusionOk="0" h="135444" w="308183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3502600" y="6690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021625" y="482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656125" y="5208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5153100" y="758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5575600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5922875" y="74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5336225" y="11249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5208575" y="512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6131850" y="4995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5954775" y="4995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6365875" y="531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6365875" y="948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6947200" y="1289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6650075" y="1339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6308900" y="1460800"/>
              <a:ext cx="34225" cy="33450"/>
            </a:xfrm>
            <a:custGeom>
              <a:rect b="b" l="l" r="r" t="t"/>
              <a:pathLst>
                <a:path extrusionOk="0" h="1338" w="1369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6365875" y="19904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6723025" y="21865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7155425" y="1746525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7001150" y="866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7008000" y="21849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6932775" y="260140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7216975" y="3230575"/>
              <a:ext cx="34200" cy="34975"/>
            </a:xfrm>
            <a:custGeom>
              <a:rect b="b" l="l" r="r" t="t"/>
              <a:pathLst>
                <a:path extrusionOk="0" h="1399" w="1368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7142500" y="31333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6498875" y="23741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6705550" y="2466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68119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6005700" y="12389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4839250" y="11355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4555050" y="13247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118875" y="959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3856725" y="115227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3637875" y="13757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3516300" y="102462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3016275" y="1024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764000" y="74575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484350" y="5831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277675" y="891650"/>
              <a:ext cx="34200" cy="34200"/>
            </a:xfrm>
            <a:custGeom>
              <a:rect b="b" l="l" r="r" t="t"/>
              <a:pathLst>
                <a:path extrusionOk="0" h="1368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194825" y="12708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1612750" y="86960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2074775" y="691800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1670500" y="474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1361225" y="588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1203925" y="8726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716850" y="8004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798925" y="13209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1228250" y="12199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1139350" y="14395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567150" y="179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363500" y="2047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400725" y="976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1241925" y="216902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986600" y="24942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601350" y="2239675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548150" y="2859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63500" y="31766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805000" y="1453950"/>
              <a:ext cx="34200" cy="34225"/>
            </a:xfrm>
            <a:custGeom>
              <a:rect b="b" l="l" r="r" t="t"/>
              <a:pathLst>
                <a:path extrusionOk="0" h="1369" w="1368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888575" y="2111275"/>
              <a:ext cx="34225" cy="34200"/>
            </a:xfrm>
            <a:custGeom>
              <a:rect b="b" l="l" r="r" t="t"/>
              <a:pathLst>
                <a:path extrusionOk="0" h="1368" w="1369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0" name="Google Shape;1710;p8"/>
          <p:cNvSpPr txBox="1"/>
          <p:nvPr>
            <p:ph type="title"/>
          </p:nvPr>
        </p:nvSpPr>
        <p:spPr>
          <a:xfrm>
            <a:off x="1510350" y="539500"/>
            <a:ext cx="6123300" cy="203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2" name="Google Shape;1712;p9"/>
          <p:cNvGrpSpPr/>
          <p:nvPr/>
        </p:nvGrpSpPr>
        <p:grpSpPr>
          <a:xfrm>
            <a:off x="-1693775" y="-1599775"/>
            <a:ext cx="9206200" cy="7199075"/>
            <a:chOff x="-3560675" y="-1695025"/>
            <a:chExt cx="9206200" cy="7199075"/>
          </a:xfrm>
        </p:grpSpPr>
        <p:sp>
          <p:nvSpPr>
            <p:cNvPr id="1713" name="Google Shape;1713;p9"/>
            <p:cNvSpPr/>
            <p:nvPr/>
          </p:nvSpPr>
          <p:spPr>
            <a:xfrm>
              <a:off x="3144700" y="1760900"/>
              <a:ext cx="49725" cy="38825"/>
            </a:xfrm>
            <a:custGeom>
              <a:rect b="b" l="l" r="r" t="t"/>
              <a:pathLst>
                <a:path extrusionOk="0" h="1553" w="1989">
                  <a:moveTo>
                    <a:pt x="1058" y="1"/>
                  </a:moveTo>
                  <a:cubicBezTo>
                    <a:pt x="1040" y="1"/>
                    <a:pt x="1022" y="2"/>
                    <a:pt x="1004" y="3"/>
                  </a:cubicBezTo>
                  <a:cubicBezTo>
                    <a:pt x="1" y="33"/>
                    <a:pt x="31" y="1553"/>
                    <a:pt x="1034" y="1553"/>
                  </a:cubicBezTo>
                  <a:cubicBezTo>
                    <a:pt x="1988" y="1523"/>
                    <a:pt x="1977" y="1"/>
                    <a:pt x="105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9"/>
            <p:cNvSpPr/>
            <p:nvPr/>
          </p:nvSpPr>
          <p:spPr>
            <a:xfrm>
              <a:off x="2791350" y="1538300"/>
              <a:ext cx="49950" cy="38775"/>
            </a:xfrm>
            <a:custGeom>
              <a:rect b="b" l="l" r="r" t="t"/>
              <a:pathLst>
                <a:path extrusionOk="0" h="1551" w="1998">
                  <a:moveTo>
                    <a:pt x="1002" y="0"/>
                  </a:moveTo>
                  <a:cubicBezTo>
                    <a:pt x="993" y="0"/>
                    <a:pt x="983" y="0"/>
                    <a:pt x="973" y="1"/>
                  </a:cubicBezTo>
                  <a:cubicBezTo>
                    <a:pt x="1" y="31"/>
                    <a:pt x="31" y="1551"/>
                    <a:pt x="1034" y="1551"/>
                  </a:cubicBezTo>
                  <a:cubicBezTo>
                    <a:pt x="1997" y="1521"/>
                    <a:pt x="1977" y="0"/>
                    <a:pt x="10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9"/>
            <p:cNvSpPr/>
            <p:nvPr/>
          </p:nvSpPr>
          <p:spPr>
            <a:xfrm>
              <a:off x="3881050" y="912150"/>
              <a:ext cx="50175" cy="39550"/>
            </a:xfrm>
            <a:custGeom>
              <a:rect b="b" l="l" r="r" t="t"/>
              <a:pathLst>
                <a:path extrusionOk="0" h="1582" w="2007">
                  <a:moveTo>
                    <a:pt x="973" y="1"/>
                  </a:moveTo>
                  <a:cubicBezTo>
                    <a:pt x="0" y="62"/>
                    <a:pt x="30" y="1581"/>
                    <a:pt x="1033" y="1581"/>
                  </a:cubicBezTo>
                  <a:cubicBezTo>
                    <a:pt x="2006" y="1521"/>
                    <a:pt x="1976" y="1"/>
                    <a:pt x="97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16" name="Google Shape;1716;p9"/>
            <p:cNvGrpSpPr/>
            <p:nvPr/>
          </p:nvGrpSpPr>
          <p:grpSpPr>
            <a:xfrm>
              <a:off x="-3560675" y="-1695025"/>
              <a:ext cx="9206200" cy="7199075"/>
              <a:chOff x="-3560675" y="-1695025"/>
              <a:chExt cx="9206200" cy="7199075"/>
            </a:xfrm>
          </p:grpSpPr>
          <p:sp>
            <p:nvSpPr>
              <p:cNvPr id="1717" name="Google Shape;1717;p9"/>
              <p:cNvSpPr/>
              <p:nvPr/>
            </p:nvSpPr>
            <p:spPr>
              <a:xfrm>
                <a:off x="3584675" y="-201850"/>
                <a:ext cx="50175" cy="38800"/>
              </a:xfrm>
              <a:custGeom>
                <a:rect b="b" l="l" r="r" t="t"/>
                <a:pathLst>
                  <a:path extrusionOk="0" h="1552" w="2007">
                    <a:moveTo>
                      <a:pt x="973" y="1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1"/>
                      <a:pt x="1976" y="1"/>
                      <a:pt x="9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9"/>
              <p:cNvSpPr/>
              <p:nvPr/>
            </p:nvSpPr>
            <p:spPr>
              <a:xfrm>
                <a:off x="4071775" y="186450"/>
                <a:ext cx="49925" cy="39550"/>
              </a:xfrm>
              <a:custGeom>
                <a:rect b="b" l="l" r="r" t="t"/>
                <a:pathLst>
                  <a:path extrusionOk="0" h="1582" w="1997">
                    <a:moveTo>
                      <a:pt x="1032" y="1"/>
                    </a:moveTo>
                    <a:cubicBezTo>
                      <a:pt x="1023" y="1"/>
                      <a:pt x="1013" y="1"/>
                      <a:pt x="1003" y="1"/>
                    </a:cubicBezTo>
                    <a:cubicBezTo>
                      <a:pt x="0" y="62"/>
                      <a:pt x="31" y="1582"/>
                      <a:pt x="1034" y="1582"/>
                    </a:cubicBezTo>
                    <a:cubicBezTo>
                      <a:pt x="1997" y="1491"/>
                      <a:pt x="1977" y="1"/>
                      <a:pt x="103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9"/>
              <p:cNvSpPr/>
              <p:nvPr/>
            </p:nvSpPr>
            <p:spPr>
              <a:xfrm>
                <a:off x="4755675" y="-352300"/>
                <a:ext cx="50175" cy="39550"/>
              </a:xfrm>
              <a:custGeom>
                <a:rect b="b" l="l" r="r" t="t"/>
                <a:pathLst>
                  <a:path extrusionOk="0" h="1582" w="2007">
                    <a:moveTo>
                      <a:pt x="1004" y="1"/>
                    </a:moveTo>
                    <a:cubicBezTo>
                      <a:pt x="0" y="61"/>
                      <a:pt x="31" y="1581"/>
                      <a:pt x="1034" y="1581"/>
                    </a:cubicBezTo>
                    <a:cubicBezTo>
                      <a:pt x="2007" y="1520"/>
                      <a:pt x="1976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9"/>
              <p:cNvSpPr/>
              <p:nvPr/>
            </p:nvSpPr>
            <p:spPr>
              <a:xfrm>
                <a:off x="5595350" y="406075"/>
                <a:ext cx="50175" cy="38775"/>
              </a:xfrm>
              <a:custGeom>
                <a:rect b="b" l="l" r="r" t="t"/>
                <a:pathLst>
                  <a:path extrusionOk="0" h="1551" w="2007">
                    <a:moveTo>
                      <a:pt x="1004" y="0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0"/>
                      <a:pt x="1976" y="0"/>
                      <a:pt x="100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9"/>
              <p:cNvSpPr/>
              <p:nvPr/>
            </p:nvSpPr>
            <p:spPr>
              <a:xfrm>
                <a:off x="1941075" y="5468575"/>
                <a:ext cx="50675" cy="35475"/>
              </a:xfrm>
              <a:custGeom>
                <a:rect b="b" l="l" r="r" t="t"/>
                <a:pathLst>
                  <a:path extrusionOk="0" h="1419" w="2027">
                    <a:moveTo>
                      <a:pt x="1041" y="0"/>
                    </a:moveTo>
                    <a:cubicBezTo>
                      <a:pt x="495" y="0"/>
                      <a:pt x="1" y="690"/>
                      <a:pt x="516" y="1181"/>
                    </a:cubicBezTo>
                    <a:cubicBezTo>
                      <a:pt x="669" y="1349"/>
                      <a:pt x="844" y="1419"/>
                      <a:pt x="1014" y="1419"/>
                    </a:cubicBezTo>
                    <a:cubicBezTo>
                      <a:pt x="1551" y="1419"/>
                      <a:pt x="2027" y="717"/>
                      <a:pt x="1519" y="208"/>
                    </a:cubicBezTo>
                    <a:cubicBezTo>
                      <a:pt x="1372" y="62"/>
                      <a:pt x="1204" y="0"/>
                      <a:pt x="10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22" name="Google Shape;1722;p9"/>
              <p:cNvGrpSpPr/>
              <p:nvPr/>
            </p:nvGrpSpPr>
            <p:grpSpPr>
              <a:xfrm>
                <a:off x="-3560675" y="-1695025"/>
                <a:ext cx="9184925" cy="7184775"/>
                <a:chOff x="-3560675" y="-1695025"/>
                <a:chExt cx="9184925" cy="7184775"/>
              </a:xfrm>
            </p:grpSpPr>
            <p:sp>
              <p:nvSpPr>
                <p:cNvPr id="1723" name="Google Shape;1723;p9"/>
                <p:cNvSpPr/>
                <p:nvPr/>
              </p:nvSpPr>
              <p:spPr>
                <a:xfrm>
                  <a:off x="-1101575" y="-1682675"/>
                  <a:ext cx="6725825" cy="4350200"/>
                </a:xfrm>
                <a:custGeom>
                  <a:rect b="b" l="l" r="r" t="t"/>
                  <a:pathLst>
                    <a:path extrusionOk="0" h="174008" w="269033">
                      <a:moveTo>
                        <a:pt x="59302" y="540"/>
                      </a:moveTo>
                      <a:lnTo>
                        <a:pt x="70458" y="37653"/>
                      </a:lnTo>
                      <a:lnTo>
                        <a:pt x="70458" y="37653"/>
                      </a:lnTo>
                      <a:lnTo>
                        <a:pt x="20365" y="22790"/>
                      </a:lnTo>
                      <a:lnTo>
                        <a:pt x="59302" y="540"/>
                      </a:lnTo>
                      <a:close/>
                      <a:moveTo>
                        <a:pt x="103984" y="31635"/>
                      </a:moveTo>
                      <a:lnTo>
                        <a:pt x="93984" y="45769"/>
                      </a:lnTo>
                      <a:cubicBezTo>
                        <a:pt x="93893" y="45860"/>
                        <a:pt x="93953" y="45981"/>
                        <a:pt x="94014" y="46042"/>
                      </a:cubicBezTo>
                      <a:lnTo>
                        <a:pt x="94045" y="46073"/>
                      </a:lnTo>
                      <a:lnTo>
                        <a:pt x="91036" y="54431"/>
                      </a:lnTo>
                      <a:lnTo>
                        <a:pt x="71066" y="38170"/>
                      </a:lnTo>
                      <a:lnTo>
                        <a:pt x="103984" y="31635"/>
                      </a:lnTo>
                      <a:close/>
                      <a:moveTo>
                        <a:pt x="129516" y="12334"/>
                      </a:moveTo>
                      <a:lnTo>
                        <a:pt x="116446" y="58048"/>
                      </a:lnTo>
                      <a:lnTo>
                        <a:pt x="94409" y="45921"/>
                      </a:lnTo>
                      <a:lnTo>
                        <a:pt x="129516" y="12334"/>
                      </a:lnTo>
                      <a:close/>
                      <a:moveTo>
                        <a:pt x="49363" y="35221"/>
                      </a:moveTo>
                      <a:lnTo>
                        <a:pt x="70640" y="38170"/>
                      </a:lnTo>
                      <a:lnTo>
                        <a:pt x="70640" y="38322"/>
                      </a:lnTo>
                      <a:lnTo>
                        <a:pt x="87054" y="64401"/>
                      </a:lnTo>
                      <a:lnTo>
                        <a:pt x="87054" y="64401"/>
                      </a:lnTo>
                      <a:lnTo>
                        <a:pt x="49363" y="35221"/>
                      </a:lnTo>
                      <a:close/>
                      <a:moveTo>
                        <a:pt x="71643" y="39142"/>
                      </a:moveTo>
                      <a:lnTo>
                        <a:pt x="90975" y="54796"/>
                      </a:lnTo>
                      <a:lnTo>
                        <a:pt x="87510" y="64401"/>
                      </a:lnTo>
                      <a:lnTo>
                        <a:pt x="71643" y="39142"/>
                      </a:lnTo>
                      <a:close/>
                      <a:moveTo>
                        <a:pt x="49454" y="35799"/>
                      </a:moveTo>
                      <a:lnTo>
                        <a:pt x="86689" y="64644"/>
                      </a:lnTo>
                      <a:lnTo>
                        <a:pt x="62707" y="60511"/>
                      </a:lnTo>
                      <a:lnTo>
                        <a:pt x="62707" y="60359"/>
                      </a:lnTo>
                      <a:lnTo>
                        <a:pt x="49454" y="35799"/>
                      </a:lnTo>
                      <a:close/>
                      <a:moveTo>
                        <a:pt x="20335" y="23185"/>
                      </a:moveTo>
                      <a:lnTo>
                        <a:pt x="68786" y="37531"/>
                      </a:lnTo>
                      <a:lnTo>
                        <a:pt x="48846" y="34765"/>
                      </a:lnTo>
                      <a:lnTo>
                        <a:pt x="48755" y="34765"/>
                      </a:lnTo>
                      <a:lnTo>
                        <a:pt x="48634" y="34644"/>
                      </a:lnTo>
                      <a:cubicBezTo>
                        <a:pt x="48608" y="34618"/>
                        <a:pt x="48571" y="34609"/>
                        <a:pt x="48533" y="34609"/>
                      </a:cubicBezTo>
                      <a:cubicBezTo>
                        <a:pt x="48481" y="34609"/>
                        <a:pt x="48425" y="34626"/>
                        <a:pt x="48390" y="34644"/>
                      </a:cubicBezTo>
                      <a:lnTo>
                        <a:pt x="15593" y="66985"/>
                      </a:lnTo>
                      <a:lnTo>
                        <a:pt x="20335" y="23185"/>
                      </a:lnTo>
                      <a:close/>
                      <a:moveTo>
                        <a:pt x="91248" y="55039"/>
                      </a:moveTo>
                      <a:lnTo>
                        <a:pt x="111583" y="71514"/>
                      </a:lnTo>
                      <a:lnTo>
                        <a:pt x="87753" y="64827"/>
                      </a:lnTo>
                      <a:lnTo>
                        <a:pt x="91248" y="55039"/>
                      </a:lnTo>
                      <a:close/>
                      <a:moveTo>
                        <a:pt x="94349" y="46346"/>
                      </a:moveTo>
                      <a:lnTo>
                        <a:pt x="116325" y="58444"/>
                      </a:lnTo>
                      <a:lnTo>
                        <a:pt x="112525" y="71787"/>
                      </a:lnTo>
                      <a:lnTo>
                        <a:pt x="91400" y="54675"/>
                      </a:lnTo>
                      <a:lnTo>
                        <a:pt x="94349" y="46346"/>
                      </a:lnTo>
                      <a:close/>
                      <a:moveTo>
                        <a:pt x="129820" y="12759"/>
                      </a:moveTo>
                      <a:lnTo>
                        <a:pt x="150672" y="76863"/>
                      </a:lnTo>
                      <a:lnTo>
                        <a:pt x="116781" y="58231"/>
                      </a:lnTo>
                      <a:lnTo>
                        <a:pt x="129820" y="12759"/>
                      </a:lnTo>
                      <a:close/>
                      <a:moveTo>
                        <a:pt x="130216" y="12729"/>
                      </a:moveTo>
                      <a:lnTo>
                        <a:pt x="172557" y="68201"/>
                      </a:lnTo>
                      <a:lnTo>
                        <a:pt x="153286" y="78262"/>
                      </a:lnTo>
                      <a:lnTo>
                        <a:pt x="151158" y="77137"/>
                      </a:lnTo>
                      <a:lnTo>
                        <a:pt x="130216" y="12729"/>
                      </a:lnTo>
                      <a:close/>
                      <a:moveTo>
                        <a:pt x="151341" y="77684"/>
                      </a:moveTo>
                      <a:lnTo>
                        <a:pt x="152921" y="78535"/>
                      </a:lnTo>
                      <a:lnTo>
                        <a:pt x="151797" y="79113"/>
                      </a:lnTo>
                      <a:lnTo>
                        <a:pt x="151341" y="77684"/>
                      </a:lnTo>
                      <a:close/>
                      <a:moveTo>
                        <a:pt x="87753" y="65191"/>
                      </a:moveTo>
                      <a:lnTo>
                        <a:pt x="111796" y="71970"/>
                      </a:lnTo>
                      <a:lnTo>
                        <a:pt x="88421" y="81423"/>
                      </a:lnTo>
                      <a:lnTo>
                        <a:pt x="87753" y="65191"/>
                      </a:lnTo>
                      <a:close/>
                      <a:moveTo>
                        <a:pt x="63315" y="61027"/>
                      </a:moveTo>
                      <a:lnTo>
                        <a:pt x="87358" y="65131"/>
                      </a:lnTo>
                      <a:lnTo>
                        <a:pt x="88057" y="81575"/>
                      </a:lnTo>
                      <a:lnTo>
                        <a:pt x="87327" y="81848"/>
                      </a:lnTo>
                      <a:lnTo>
                        <a:pt x="63315" y="61027"/>
                      </a:lnTo>
                      <a:close/>
                      <a:moveTo>
                        <a:pt x="88087" y="81939"/>
                      </a:moveTo>
                      <a:lnTo>
                        <a:pt x="88118" y="82487"/>
                      </a:lnTo>
                      <a:lnTo>
                        <a:pt x="87722" y="82152"/>
                      </a:lnTo>
                      <a:lnTo>
                        <a:pt x="88087" y="81939"/>
                      </a:lnTo>
                      <a:close/>
                      <a:moveTo>
                        <a:pt x="62494" y="60723"/>
                      </a:moveTo>
                      <a:cubicBezTo>
                        <a:pt x="62494" y="60754"/>
                        <a:pt x="62524" y="60814"/>
                        <a:pt x="62555" y="60875"/>
                      </a:cubicBezTo>
                      <a:lnTo>
                        <a:pt x="86993" y="82031"/>
                      </a:lnTo>
                      <a:lnTo>
                        <a:pt x="83801" y="83338"/>
                      </a:lnTo>
                      <a:lnTo>
                        <a:pt x="44895" y="70359"/>
                      </a:lnTo>
                      <a:lnTo>
                        <a:pt x="62494" y="60723"/>
                      </a:lnTo>
                      <a:close/>
                      <a:moveTo>
                        <a:pt x="87297" y="82304"/>
                      </a:moveTo>
                      <a:lnTo>
                        <a:pt x="88118" y="83003"/>
                      </a:lnTo>
                      <a:lnTo>
                        <a:pt x="88209" y="84797"/>
                      </a:lnTo>
                      <a:lnTo>
                        <a:pt x="88209" y="84797"/>
                      </a:lnTo>
                      <a:lnTo>
                        <a:pt x="84318" y="83520"/>
                      </a:lnTo>
                      <a:lnTo>
                        <a:pt x="87297" y="82304"/>
                      </a:lnTo>
                      <a:close/>
                      <a:moveTo>
                        <a:pt x="88543" y="83368"/>
                      </a:moveTo>
                      <a:lnTo>
                        <a:pt x="91431" y="85860"/>
                      </a:lnTo>
                      <a:lnTo>
                        <a:pt x="88604" y="84918"/>
                      </a:lnTo>
                      <a:lnTo>
                        <a:pt x="88543" y="83368"/>
                      </a:lnTo>
                      <a:close/>
                      <a:moveTo>
                        <a:pt x="45229" y="70906"/>
                      </a:moveTo>
                      <a:lnTo>
                        <a:pt x="83193" y="83550"/>
                      </a:lnTo>
                      <a:lnTo>
                        <a:pt x="62403" y="91940"/>
                      </a:lnTo>
                      <a:lnTo>
                        <a:pt x="45229" y="70906"/>
                      </a:lnTo>
                      <a:close/>
                      <a:moveTo>
                        <a:pt x="116659" y="58626"/>
                      </a:moveTo>
                      <a:lnTo>
                        <a:pt x="150824" y="77380"/>
                      </a:lnTo>
                      <a:lnTo>
                        <a:pt x="151432" y="79265"/>
                      </a:lnTo>
                      <a:lnTo>
                        <a:pt x="120641" y="95313"/>
                      </a:lnTo>
                      <a:cubicBezTo>
                        <a:pt x="120580" y="95374"/>
                        <a:pt x="120550" y="95435"/>
                        <a:pt x="120550" y="95526"/>
                      </a:cubicBezTo>
                      <a:lnTo>
                        <a:pt x="120550" y="95557"/>
                      </a:lnTo>
                      <a:cubicBezTo>
                        <a:pt x="120550" y="95557"/>
                        <a:pt x="120489" y="95526"/>
                        <a:pt x="120459" y="95526"/>
                      </a:cubicBezTo>
                      <a:lnTo>
                        <a:pt x="92343" y="86164"/>
                      </a:lnTo>
                      <a:lnTo>
                        <a:pt x="88513" y="82821"/>
                      </a:lnTo>
                      <a:lnTo>
                        <a:pt x="88482" y="81818"/>
                      </a:lnTo>
                      <a:lnTo>
                        <a:pt x="112404" y="72122"/>
                      </a:lnTo>
                      <a:lnTo>
                        <a:pt x="112586" y="72152"/>
                      </a:lnTo>
                      <a:cubicBezTo>
                        <a:pt x="112608" y="72157"/>
                        <a:pt x="112629" y="72160"/>
                        <a:pt x="112650" y="72160"/>
                      </a:cubicBezTo>
                      <a:cubicBezTo>
                        <a:pt x="112747" y="72160"/>
                        <a:pt x="112829" y="72105"/>
                        <a:pt x="112829" y="72030"/>
                      </a:cubicBezTo>
                      <a:lnTo>
                        <a:pt x="116659" y="58626"/>
                      </a:lnTo>
                      <a:close/>
                      <a:moveTo>
                        <a:pt x="151553" y="79660"/>
                      </a:moveTo>
                      <a:lnTo>
                        <a:pt x="158088" y="99721"/>
                      </a:lnTo>
                      <a:lnTo>
                        <a:pt x="158088" y="99721"/>
                      </a:lnTo>
                      <a:lnTo>
                        <a:pt x="121370" y="95435"/>
                      </a:lnTo>
                      <a:lnTo>
                        <a:pt x="151553" y="79660"/>
                      </a:lnTo>
                      <a:close/>
                      <a:moveTo>
                        <a:pt x="172770" y="68535"/>
                      </a:moveTo>
                      <a:lnTo>
                        <a:pt x="199670" y="103855"/>
                      </a:lnTo>
                      <a:lnTo>
                        <a:pt x="153711" y="78535"/>
                      </a:lnTo>
                      <a:lnTo>
                        <a:pt x="172770" y="68535"/>
                      </a:lnTo>
                      <a:close/>
                      <a:moveTo>
                        <a:pt x="83771" y="83702"/>
                      </a:moveTo>
                      <a:lnTo>
                        <a:pt x="88209" y="85192"/>
                      </a:lnTo>
                      <a:lnTo>
                        <a:pt x="89181" y="107988"/>
                      </a:lnTo>
                      <a:lnTo>
                        <a:pt x="64135" y="108657"/>
                      </a:lnTo>
                      <a:lnTo>
                        <a:pt x="62646" y="92304"/>
                      </a:lnTo>
                      <a:lnTo>
                        <a:pt x="83771" y="83702"/>
                      </a:lnTo>
                      <a:close/>
                      <a:moveTo>
                        <a:pt x="93102" y="86863"/>
                      </a:moveTo>
                      <a:lnTo>
                        <a:pt x="120276" y="95891"/>
                      </a:lnTo>
                      <a:lnTo>
                        <a:pt x="124744" y="114250"/>
                      </a:lnTo>
                      <a:lnTo>
                        <a:pt x="93102" y="86863"/>
                      </a:lnTo>
                      <a:close/>
                      <a:moveTo>
                        <a:pt x="15654" y="68261"/>
                      </a:moveTo>
                      <a:lnTo>
                        <a:pt x="44469" y="70480"/>
                      </a:lnTo>
                      <a:cubicBezTo>
                        <a:pt x="44469" y="70511"/>
                        <a:pt x="44469" y="70541"/>
                        <a:pt x="44500" y="70602"/>
                      </a:cubicBezTo>
                      <a:lnTo>
                        <a:pt x="62038" y="92092"/>
                      </a:lnTo>
                      <a:lnTo>
                        <a:pt x="8724" y="114311"/>
                      </a:lnTo>
                      <a:lnTo>
                        <a:pt x="15654" y="68261"/>
                      </a:lnTo>
                      <a:close/>
                      <a:moveTo>
                        <a:pt x="88634" y="85344"/>
                      </a:moveTo>
                      <a:lnTo>
                        <a:pt x="92160" y="86529"/>
                      </a:lnTo>
                      <a:lnTo>
                        <a:pt x="124805" y="114797"/>
                      </a:lnTo>
                      <a:lnTo>
                        <a:pt x="109364" y="128323"/>
                      </a:lnTo>
                      <a:lnTo>
                        <a:pt x="89607" y="108262"/>
                      </a:lnTo>
                      <a:lnTo>
                        <a:pt x="89607" y="108171"/>
                      </a:lnTo>
                      <a:lnTo>
                        <a:pt x="88634" y="85344"/>
                      </a:lnTo>
                      <a:close/>
                      <a:moveTo>
                        <a:pt x="63132" y="109417"/>
                      </a:moveTo>
                      <a:lnTo>
                        <a:pt x="42706" y="137624"/>
                      </a:lnTo>
                      <a:lnTo>
                        <a:pt x="9180" y="115101"/>
                      </a:lnTo>
                      <a:lnTo>
                        <a:pt x="63132" y="109417"/>
                      </a:lnTo>
                      <a:close/>
                      <a:moveTo>
                        <a:pt x="158636" y="100146"/>
                      </a:moveTo>
                      <a:lnTo>
                        <a:pt x="200126" y="105010"/>
                      </a:lnTo>
                      <a:lnTo>
                        <a:pt x="171067" y="138445"/>
                      </a:lnTo>
                      <a:lnTo>
                        <a:pt x="171067" y="138384"/>
                      </a:lnTo>
                      <a:lnTo>
                        <a:pt x="158636" y="100146"/>
                      </a:lnTo>
                      <a:close/>
                      <a:moveTo>
                        <a:pt x="62251" y="92456"/>
                      </a:moveTo>
                      <a:lnTo>
                        <a:pt x="63771" y="108931"/>
                      </a:lnTo>
                      <a:lnTo>
                        <a:pt x="63771" y="108961"/>
                      </a:lnTo>
                      <a:cubicBezTo>
                        <a:pt x="63801" y="109052"/>
                        <a:pt x="63892" y="109113"/>
                        <a:pt x="63953" y="109113"/>
                      </a:cubicBezTo>
                      <a:lnTo>
                        <a:pt x="89090" y="108444"/>
                      </a:lnTo>
                      <a:lnTo>
                        <a:pt x="44956" y="139144"/>
                      </a:lnTo>
                      <a:lnTo>
                        <a:pt x="43071" y="137837"/>
                      </a:lnTo>
                      <a:lnTo>
                        <a:pt x="63710" y="109326"/>
                      </a:lnTo>
                      <a:cubicBezTo>
                        <a:pt x="63740" y="109235"/>
                        <a:pt x="63740" y="109174"/>
                        <a:pt x="63710" y="109083"/>
                      </a:cubicBezTo>
                      <a:cubicBezTo>
                        <a:pt x="63649" y="109022"/>
                        <a:pt x="63588" y="108961"/>
                        <a:pt x="63497" y="108961"/>
                      </a:cubicBezTo>
                      <a:lnTo>
                        <a:pt x="8663" y="114736"/>
                      </a:lnTo>
                      <a:lnTo>
                        <a:pt x="62251" y="92456"/>
                      </a:lnTo>
                      <a:close/>
                      <a:moveTo>
                        <a:pt x="156812" y="129721"/>
                      </a:moveTo>
                      <a:lnTo>
                        <a:pt x="170794" y="138597"/>
                      </a:lnTo>
                      <a:lnTo>
                        <a:pt x="133377" y="150694"/>
                      </a:lnTo>
                      <a:lnTo>
                        <a:pt x="133377" y="150694"/>
                      </a:lnTo>
                      <a:lnTo>
                        <a:pt x="156812" y="129721"/>
                      </a:lnTo>
                      <a:close/>
                      <a:moveTo>
                        <a:pt x="120611" y="95678"/>
                      </a:moveTo>
                      <a:lnTo>
                        <a:pt x="120611" y="95678"/>
                      </a:lnTo>
                      <a:cubicBezTo>
                        <a:pt x="120641" y="95709"/>
                        <a:pt x="120702" y="95709"/>
                        <a:pt x="120732" y="95709"/>
                      </a:cubicBezTo>
                      <a:lnTo>
                        <a:pt x="158240" y="100116"/>
                      </a:lnTo>
                      <a:lnTo>
                        <a:pt x="170551" y="137989"/>
                      </a:lnTo>
                      <a:lnTo>
                        <a:pt x="156903" y="129296"/>
                      </a:lnTo>
                      <a:cubicBezTo>
                        <a:pt x="156865" y="129283"/>
                        <a:pt x="156833" y="129276"/>
                        <a:pt x="156801" y="129276"/>
                      </a:cubicBezTo>
                      <a:cubicBezTo>
                        <a:pt x="156756" y="129276"/>
                        <a:pt x="156713" y="129291"/>
                        <a:pt x="156660" y="129326"/>
                      </a:cubicBezTo>
                      <a:lnTo>
                        <a:pt x="132465" y="150998"/>
                      </a:lnTo>
                      <a:lnTo>
                        <a:pt x="132191" y="151059"/>
                      </a:lnTo>
                      <a:lnTo>
                        <a:pt x="125352" y="114827"/>
                      </a:lnTo>
                      <a:cubicBezTo>
                        <a:pt x="125352" y="114767"/>
                        <a:pt x="125322" y="114736"/>
                        <a:pt x="125291" y="114706"/>
                      </a:cubicBezTo>
                      <a:lnTo>
                        <a:pt x="125200" y="114675"/>
                      </a:lnTo>
                      <a:lnTo>
                        <a:pt x="120611" y="95678"/>
                      </a:lnTo>
                      <a:close/>
                      <a:moveTo>
                        <a:pt x="125018" y="115101"/>
                      </a:moveTo>
                      <a:lnTo>
                        <a:pt x="131827" y="151120"/>
                      </a:lnTo>
                      <a:lnTo>
                        <a:pt x="131827" y="151120"/>
                      </a:lnTo>
                      <a:lnTo>
                        <a:pt x="109638" y="128627"/>
                      </a:lnTo>
                      <a:lnTo>
                        <a:pt x="125018" y="115101"/>
                      </a:lnTo>
                      <a:close/>
                      <a:moveTo>
                        <a:pt x="89425" y="108627"/>
                      </a:moveTo>
                      <a:lnTo>
                        <a:pt x="109060" y="128566"/>
                      </a:lnTo>
                      <a:lnTo>
                        <a:pt x="81157" y="153035"/>
                      </a:lnTo>
                      <a:lnTo>
                        <a:pt x="45260" y="139387"/>
                      </a:lnTo>
                      <a:lnTo>
                        <a:pt x="89425" y="108627"/>
                      </a:lnTo>
                      <a:close/>
                      <a:moveTo>
                        <a:pt x="42828" y="138110"/>
                      </a:moveTo>
                      <a:lnTo>
                        <a:pt x="44895" y="139478"/>
                      </a:lnTo>
                      <a:cubicBezTo>
                        <a:pt x="44925" y="139509"/>
                        <a:pt x="44956" y="139509"/>
                        <a:pt x="45047" y="139509"/>
                      </a:cubicBezTo>
                      <a:lnTo>
                        <a:pt x="45047" y="139661"/>
                      </a:lnTo>
                      <a:lnTo>
                        <a:pt x="58877" y="164342"/>
                      </a:lnTo>
                      <a:lnTo>
                        <a:pt x="17265" y="173491"/>
                      </a:lnTo>
                      <a:lnTo>
                        <a:pt x="17265" y="173491"/>
                      </a:lnTo>
                      <a:lnTo>
                        <a:pt x="42828" y="138110"/>
                      </a:lnTo>
                      <a:close/>
                      <a:moveTo>
                        <a:pt x="59359" y="1"/>
                      </a:moveTo>
                      <a:cubicBezTo>
                        <a:pt x="59333" y="1"/>
                        <a:pt x="59302" y="8"/>
                        <a:pt x="59272" y="23"/>
                      </a:cubicBezTo>
                      <a:lnTo>
                        <a:pt x="20365" y="22334"/>
                      </a:lnTo>
                      <a:lnTo>
                        <a:pt x="19241" y="2850"/>
                      </a:lnTo>
                      <a:cubicBezTo>
                        <a:pt x="19241" y="2789"/>
                        <a:pt x="19150" y="2698"/>
                        <a:pt x="19089" y="2668"/>
                      </a:cubicBezTo>
                      <a:cubicBezTo>
                        <a:pt x="19068" y="2654"/>
                        <a:pt x="19048" y="2648"/>
                        <a:pt x="19028" y="2648"/>
                      </a:cubicBezTo>
                      <a:cubicBezTo>
                        <a:pt x="18958" y="2648"/>
                        <a:pt x="18893" y="2719"/>
                        <a:pt x="18846" y="2789"/>
                      </a:cubicBezTo>
                      <a:lnTo>
                        <a:pt x="61" y="42000"/>
                      </a:lnTo>
                      <a:cubicBezTo>
                        <a:pt x="0" y="42091"/>
                        <a:pt x="61" y="42212"/>
                        <a:pt x="122" y="42243"/>
                      </a:cubicBezTo>
                      <a:cubicBezTo>
                        <a:pt x="149" y="42261"/>
                        <a:pt x="175" y="42268"/>
                        <a:pt x="202" y="42268"/>
                      </a:cubicBezTo>
                      <a:cubicBezTo>
                        <a:pt x="267" y="42268"/>
                        <a:pt x="331" y="42225"/>
                        <a:pt x="396" y="42182"/>
                      </a:cubicBezTo>
                      <a:lnTo>
                        <a:pt x="18846" y="3640"/>
                      </a:lnTo>
                      <a:lnTo>
                        <a:pt x="19970" y="22729"/>
                      </a:lnTo>
                      <a:cubicBezTo>
                        <a:pt x="19970" y="22790"/>
                        <a:pt x="20001" y="22850"/>
                        <a:pt x="20031" y="22881"/>
                      </a:cubicBezTo>
                      <a:cubicBezTo>
                        <a:pt x="20001" y="22911"/>
                        <a:pt x="20001" y="22942"/>
                        <a:pt x="20001" y="23002"/>
                      </a:cubicBezTo>
                      <a:lnTo>
                        <a:pt x="15168" y="67502"/>
                      </a:lnTo>
                      <a:cubicBezTo>
                        <a:pt x="15168" y="67593"/>
                        <a:pt x="15198" y="67653"/>
                        <a:pt x="15289" y="67714"/>
                      </a:cubicBezTo>
                      <a:cubicBezTo>
                        <a:pt x="15312" y="67725"/>
                        <a:pt x="15338" y="67732"/>
                        <a:pt x="15365" y="67732"/>
                      </a:cubicBezTo>
                      <a:cubicBezTo>
                        <a:pt x="15413" y="67732"/>
                        <a:pt x="15464" y="67711"/>
                        <a:pt x="15502" y="67653"/>
                      </a:cubicBezTo>
                      <a:lnTo>
                        <a:pt x="48542" y="35069"/>
                      </a:lnTo>
                      <a:lnTo>
                        <a:pt x="48694" y="35191"/>
                      </a:lnTo>
                      <a:lnTo>
                        <a:pt x="62251" y="60359"/>
                      </a:lnTo>
                      <a:lnTo>
                        <a:pt x="44560" y="70085"/>
                      </a:lnTo>
                      <a:lnTo>
                        <a:pt x="15502" y="67897"/>
                      </a:lnTo>
                      <a:cubicBezTo>
                        <a:pt x="15411" y="67897"/>
                        <a:pt x="15320" y="67988"/>
                        <a:pt x="15320" y="68049"/>
                      </a:cubicBezTo>
                      <a:lnTo>
                        <a:pt x="8298" y="114645"/>
                      </a:lnTo>
                      <a:cubicBezTo>
                        <a:pt x="8298" y="114706"/>
                        <a:pt x="8298" y="114797"/>
                        <a:pt x="8359" y="114827"/>
                      </a:cubicBezTo>
                      <a:cubicBezTo>
                        <a:pt x="8420" y="114858"/>
                        <a:pt x="8450" y="114858"/>
                        <a:pt x="8481" y="114858"/>
                      </a:cubicBezTo>
                      <a:cubicBezTo>
                        <a:pt x="8481" y="114888"/>
                        <a:pt x="8450" y="114888"/>
                        <a:pt x="8450" y="114949"/>
                      </a:cubicBezTo>
                      <a:cubicBezTo>
                        <a:pt x="8450" y="115010"/>
                        <a:pt x="8450" y="115101"/>
                        <a:pt x="8511" y="115162"/>
                      </a:cubicBezTo>
                      <a:lnTo>
                        <a:pt x="42524" y="137958"/>
                      </a:lnTo>
                      <a:lnTo>
                        <a:pt x="16657" y="173704"/>
                      </a:lnTo>
                      <a:cubicBezTo>
                        <a:pt x="16627" y="173795"/>
                        <a:pt x="16627" y="173856"/>
                        <a:pt x="16657" y="173947"/>
                      </a:cubicBezTo>
                      <a:cubicBezTo>
                        <a:pt x="16688" y="174008"/>
                        <a:pt x="16779" y="174008"/>
                        <a:pt x="16809" y="174008"/>
                      </a:cubicBezTo>
                      <a:lnTo>
                        <a:pt x="16840" y="174008"/>
                      </a:lnTo>
                      <a:lnTo>
                        <a:pt x="59211" y="164707"/>
                      </a:lnTo>
                      <a:cubicBezTo>
                        <a:pt x="59302" y="164707"/>
                        <a:pt x="59333" y="164676"/>
                        <a:pt x="59363" y="164585"/>
                      </a:cubicBezTo>
                      <a:cubicBezTo>
                        <a:pt x="59394" y="164555"/>
                        <a:pt x="59363" y="164463"/>
                        <a:pt x="59363" y="164403"/>
                      </a:cubicBezTo>
                      <a:lnTo>
                        <a:pt x="45685" y="139965"/>
                      </a:lnTo>
                      <a:lnTo>
                        <a:pt x="81218" y="153460"/>
                      </a:lnTo>
                      <a:cubicBezTo>
                        <a:pt x="81236" y="153469"/>
                        <a:pt x="81256" y="153473"/>
                        <a:pt x="81277" y="153473"/>
                      </a:cubicBezTo>
                      <a:cubicBezTo>
                        <a:pt x="81327" y="153473"/>
                        <a:pt x="81379" y="153451"/>
                        <a:pt x="81400" y="153430"/>
                      </a:cubicBezTo>
                      <a:lnTo>
                        <a:pt x="109395" y="128870"/>
                      </a:lnTo>
                      <a:lnTo>
                        <a:pt x="131979" y="151788"/>
                      </a:lnTo>
                      <a:cubicBezTo>
                        <a:pt x="132009" y="151819"/>
                        <a:pt x="132055" y="151834"/>
                        <a:pt x="132104" y="151834"/>
                      </a:cubicBezTo>
                      <a:cubicBezTo>
                        <a:pt x="132153" y="151834"/>
                        <a:pt x="132206" y="151819"/>
                        <a:pt x="132252" y="151788"/>
                      </a:cubicBezTo>
                      <a:lnTo>
                        <a:pt x="132738" y="151363"/>
                      </a:lnTo>
                      <a:lnTo>
                        <a:pt x="171219" y="138931"/>
                      </a:lnTo>
                      <a:cubicBezTo>
                        <a:pt x="171250" y="138931"/>
                        <a:pt x="171311" y="138901"/>
                        <a:pt x="171311" y="138901"/>
                      </a:cubicBezTo>
                      <a:lnTo>
                        <a:pt x="200703" y="105040"/>
                      </a:lnTo>
                      <a:cubicBezTo>
                        <a:pt x="200734" y="105010"/>
                        <a:pt x="200794" y="104949"/>
                        <a:pt x="200734" y="104858"/>
                      </a:cubicBezTo>
                      <a:cubicBezTo>
                        <a:pt x="200703" y="104797"/>
                        <a:pt x="200673" y="104736"/>
                        <a:pt x="200582" y="104736"/>
                      </a:cubicBezTo>
                      <a:lnTo>
                        <a:pt x="158544" y="99812"/>
                      </a:lnTo>
                      <a:lnTo>
                        <a:pt x="151918" y="79508"/>
                      </a:lnTo>
                      <a:lnTo>
                        <a:pt x="153286" y="78809"/>
                      </a:lnTo>
                      <a:lnTo>
                        <a:pt x="200338" y="104645"/>
                      </a:lnTo>
                      <a:cubicBezTo>
                        <a:pt x="200361" y="104656"/>
                        <a:pt x="200391" y="104663"/>
                        <a:pt x="200422" y="104663"/>
                      </a:cubicBezTo>
                      <a:cubicBezTo>
                        <a:pt x="200476" y="104663"/>
                        <a:pt x="200532" y="104642"/>
                        <a:pt x="200551" y="104584"/>
                      </a:cubicBezTo>
                      <a:cubicBezTo>
                        <a:pt x="200582" y="104523"/>
                        <a:pt x="200642" y="104432"/>
                        <a:pt x="200551" y="104371"/>
                      </a:cubicBezTo>
                      <a:lnTo>
                        <a:pt x="173134" y="68413"/>
                      </a:lnTo>
                      <a:lnTo>
                        <a:pt x="188332" y="60480"/>
                      </a:lnTo>
                      <a:lnTo>
                        <a:pt x="207694" y="75769"/>
                      </a:lnTo>
                      <a:cubicBezTo>
                        <a:pt x="207740" y="75784"/>
                        <a:pt x="207778" y="75792"/>
                        <a:pt x="207816" y="75792"/>
                      </a:cubicBezTo>
                      <a:cubicBezTo>
                        <a:pt x="207854" y="75792"/>
                        <a:pt x="207892" y="75784"/>
                        <a:pt x="207937" y="75769"/>
                      </a:cubicBezTo>
                      <a:lnTo>
                        <a:pt x="235081" y="54249"/>
                      </a:lnTo>
                      <a:lnTo>
                        <a:pt x="268638" y="84523"/>
                      </a:lnTo>
                      <a:cubicBezTo>
                        <a:pt x="268683" y="84569"/>
                        <a:pt x="268729" y="84591"/>
                        <a:pt x="268774" y="84591"/>
                      </a:cubicBezTo>
                      <a:cubicBezTo>
                        <a:pt x="268820" y="84591"/>
                        <a:pt x="268866" y="84569"/>
                        <a:pt x="268911" y="84523"/>
                      </a:cubicBezTo>
                      <a:cubicBezTo>
                        <a:pt x="269033" y="84401"/>
                        <a:pt x="269033" y="84280"/>
                        <a:pt x="268942" y="84189"/>
                      </a:cubicBezTo>
                      <a:lnTo>
                        <a:pt x="235263" y="53793"/>
                      </a:lnTo>
                      <a:cubicBezTo>
                        <a:pt x="235233" y="53763"/>
                        <a:pt x="235187" y="53748"/>
                        <a:pt x="235142" y="53748"/>
                      </a:cubicBezTo>
                      <a:cubicBezTo>
                        <a:pt x="235096" y="53748"/>
                        <a:pt x="235050" y="53763"/>
                        <a:pt x="235020" y="53793"/>
                      </a:cubicBezTo>
                      <a:lnTo>
                        <a:pt x="207846" y="75252"/>
                      </a:lnTo>
                      <a:lnTo>
                        <a:pt x="188484" y="60024"/>
                      </a:lnTo>
                      <a:cubicBezTo>
                        <a:pt x="188420" y="60003"/>
                        <a:pt x="188370" y="59981"/>
                        <a:pt x="188326" y="59981"/>
                      </a:cubicBezTo>
                      <a:cubicBezTo>
                        <a:pt x="188307" y="59981"/>
                        <a:pt x="188289" y="59985"/>
                        <a:pt x="188271" y="59994"/>
                      </a:cubicBezTo>
                      <a:lnTo>
                        <a:pt x="172891" y="68049"/>
                      </a:lnTo>
                      <a:lnTo>
                        <a:pt x="129912" y="11726"/>
                      </a:lnTo>
                      <a:cubicBezTo>
                        <a:pt x="129881" y="11695"/>
                        <a:pt x="129851" y="11665"/>
                        <a:pt x="129760" y="11665"/>
                      </a:cubicBezTo>
                      <a:cubicBezTo>
                        <a:pt x="129729" y="11665"/>
                        <a:pt x="129668" y="11665"/>
                        <a:pt x="129608" y="11695"/>
                      </a:cubicBezTo>
                      <a:lnTo>
                        <a:pt x="95443" y="44370"/>
                      </a:lnTo>
                      <a:lnTo>
                        <a:pt x="104562" y="31483"/>
                      </a:lnTo>
                      <a:cubicBezTo>
                        <a:pt x="104622" y="31422"/>
                        <a:pt x="104622" y="31331"/>
                        <a:pt x="104562" y="31270"/>
                      </a:cubicBezTo>
                      <a:cubicBezTo>
                        <a:pt x="104539" y="31202"/>
                        <a:pt x="104499" y="31167"/>
                        <a:pt x="104442" y="31167"/>
                      </a:cubicBezTo>
                      <a:cubicBezTo>
                        <a:pt x="104423" y="31167"/>
                        <a:pt x="104402" y="31171"/>
                        <a:pt x="104379" y="31179"/>
                      </a:cubicBezTo>
                      <a:lnTo>
                        <a:pt x="70944" y="37805"/>
                      </a:lnTo>
                      <a:lnTo>
                        <a:pt x="70883" y="37775"/>
                      </a:lnTo>
                      <a:lnTo>
                        <a:pt x="59546" y="145"/>
                      </a:lnTo>
                      <a:cubicBezTo>
                        <a:pt x="59546" y="84"/>
                        <a:pt x="59485" y="23"/>
                        <a:pt x="59424" y="23"/>
                      </a:cubicBezTo>
                      <a:cubicBezTo>
                        <a:pt x="59409" y="8"/>
                        <a:pt x="59386" y="1"/>
                        <a:pt x="593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" name="Google Shape;1724;p9"/>
                <p:cNvSpPr/>
                <p:nvPr/>
              </p:nvSpPr>
              <p:spPr>
                <a:xfrm>
                  <a:off x="90700" y="-831025"/>
                  <a:ext cx="50925" cy="39525"/>
                </a:xfrm>
                <a:custGeom>
                  <a:rect b="b" l="l" r="r" t="t"/>
                  <a:pathLst>
                    <a:path extrusionOk="0" h="1581" w="2037">
                      <a:moveTo>
                        <a:pt x="1003" y="0"/>
                      </a:moveTo>
                      <a:cubicBezTo>
                        <a:pt x="0" y="61"/>
                        <a:pt x="31" y="1581"/>
                        <a:pt x="1034" y="1581"/>
                      </a:cubicBezTo>
                      <a:cubicBezTo>
                        <a:pt x="2037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" name="Google Shape;1725;p9"/>
                <p:cNvSpPr/>
                <p:nvPr/>
              </p:nvSpPr>
              <p:spPr>
                <a:xfrm>
                  <a:off x="-8100" y="557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58" y="0"/>
                      </a:moveTo>
                      <a:cubicBezTo>
                        <a:pt x="1040" y="0"/>
                        <a:pt x="1022" y="1"/>
                        <a:pt x="1004" y="2"/>
                      </a:cubicBezTo>
                      <a:cubicBezTo>
                        <a:pt x="1" y="32"/>
                        <a:pt x="31" y="1552"/>
                        <a:pt x="1034" y="1552"/>
                      </a:cubicBezTo>
                      <a:cubicBezTo>
                        <a:pt x="1989" y="1522"/>
                        <a:pt x="1977" y="0"/>
                        <a:pt x="105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" name="Google Shape;1726;p9"/>
                <p:cNvSpPr/>
                <p:nvPr/>
              </p:nvSpPr>
              <p:spPr>
                <a:xfrm>
                  <a:off x="434925" y="-187400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7" y="1520"/>
                        <a:pt x="1976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7" name="Google Shape;1727;p9"/>
                <p:cNvSpPr/>
                <p:nvPr/>
              </p:nvSpPr>
              <p:spPr>
                <a:xfrm>
                  <a:off x="639325" y="-751250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62"/>
                        <a:pt x="31" y="1581"/>
                        <a:pt x="1004" y="158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8" name="Google Shape;1728;p9"/>
                <p:cNvSpPr/>
                <p:nvPr/>
              </p:nvSpPr>
              <p:spPr>
                <a:xfrm>
                  <a:off x="1061075" y="-81050"/>
                  <a:ext cx="49700" cy="38800"/>
                </a:xfrm>
                <a:custGeom>
                  <a:rect b="b" l="l" r="r" t="t"/>
                  <a:pathLst>
                    <a:path extrusionOk="0" h="1552" w="1988">
                      <a:moveTo>
                        <a:pt x="1029" y="0"/>
                      </a:moveTo>
                      <a:cubicBezTo>
                        <a:pt x="1011" y="0"/>
                        <a:pt x="992" y="1"/>
                        <a:pt x="973" y="2"/>
                      </a:cubicBezTo>
                      <a:cubicBezTo>
                        <a:pt x="1" y="32"/>
                        <a:pt x="31" y="1552"/>
                        <a:pt x="100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9" name="Google Shape;1729;p9"/>
                <p:cNvSpPr/>
                <p:nvPr/>
              </p:nvSpPr>
              <p:spPr>
                <a:xfrm>
                  <a:off x="1229000" y="-547600"/>
                  <a:ext cx="49950" cy="38800"/>
                </a:xfrm>
                <a:custGeom>
                  <a:rect b="b" l="l" r="r" t="t"/>
                  <a:pathLst>
                    <a:path extrusionOk="0" h="155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31"/>
                        <a:pt x="31" y="1551"/>
                        <a:pt x="1034" y="155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" name="Google Shape;1730;p9"/>
                <p:cNvSpPr/>
                <p:nvPr/>
              </p:nvSpPr>
              <p:spPr>
                <a:xfrm>
                  <a:off x="430375" y="602875"/>
                  <a:ext cx="50175" cy="38800"/>
                </a:xfrm>
                <a:custGeom>
                  <a:rect b="b" l="l" r="r" t="t"/>
                  <a:pathLst>
                    <a:path extrusionOk="0" h="1552" w="2007">
                      <a:moveTo>
                        <a:pt x="973" y="1"/>
                      </a:move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2006" y="1521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" name="Google Shape;1731;p9"/>
                <p:cNvSpPr/>
                <p:nvPr/>
              </p:nvSpPr>
              <p:spPr>
                <a:xfrm>
                  <a:off x="1108200" y="10033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32" y="1"/>
                      </a:moveTo>
                      <a:cubicBezTo>
                        <a:pt x="1022" y="1"/>
                        <a:pt x="1013" y="1"/>
                        <a:pt x="1003" y="1"/>
                      </a:cubicBezTo>
                      <a:cubicBezTo>
                        <a:pt x="0" y="62"/>
                        <a:pt x="30" y="1582"/>
                        <a:pt x="1034" y="1582"/>
                      </a:cubicBezTo>
                      <a:cubicBezTo>
                        <a:pt x="1997" y="1492"/>
                        <a:pt x="1976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" name="Google Shape;1732;p9"/>
                <p:cNvSpPr/>
                <p:nvPr/>
              </p:nvSpPr>
              <p:spPr>
                <a:xfrm>
                  <a:off x="1688750" y="95275"/>
                  <a:ext cx="49950" cy="38775"/>
                </a:xfrm>
                <a:custGeom>
                  <a:rect b="b" l="l" r="r" t="t"/>
                  <a:pathLst>
                    <a:path extrusionOk="0" h="1551" w="1998">
                      <a:moveTo>
                        <a:pt x="1002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1997" y="1521"/>
                        <a:pt x="1977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" name="Google Shape;1733;p9"/>
                <p:cNvSpPr/>
                <p:nvPr/>
              </p:nvSpPr>
              <p:spPr>
                <a:xfrm>
                  <a:off x="-2025" y="1782975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1"/>
                      </a:moveTo>
                      <a:cubicBezTo>
                        <a:pt x="993" y="1"/>
                        <a:pt x="983" y="1"/>
                        <a:pt x="974" y="1"/>
                      </a:cubicBezTo>
                      <a:cubicBezTo>
                        <a:pt x="1" y="62"/>
                        <a:pt x="31" y="1582"/>
                        <a:pt x="1004" y="1582"/>
                      </a:cubicBezTo>
                      <a:cubicBezTo>
                        <a:pt x="1997" y="1522"/>
                        <a:pt x="1977" y="1"/>
                        <a:pt x="100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" name="Google Shape;1734;p9"/>
                <p:cNvSpPr/>
                <p:nvPr/>
              </p:nvSpPr>
              <p:spPr>
                <a:xfrm>
                  <a:off x="472925" y="10200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29" y="0"/>
                      </a:moveTo>
                      <a:cubicBezTo>
                        <a:pt x="1010" y="0"/>
                        <a:pt x="992" y="1"/>
                        <a:pt x="973" y="2"/>
                      </a:cubicBezTo>
                      <a:cubicBezTo>
                        <a:pt x="0" y="32"/>
                        <a:pt x="31" y="1552"/>
                        <a:pt x="103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" name="Google Shape;1735;p9"/>
                <p:cNvSpPr/>
                <p:nvPr/>
              </p:nvSpPr>
              <p:spPr>
                <a:xfrm>
                  <a:off x="906050" y="2131775"/>
                  <a:ext cx="50175" cy="39550"/>
                </a:xfrm>
                <a:custGeom>
                  <a:rect b="b" l="l" r="r" t="t"/>
                  <a:pathLst>
                    <a:path extrusionOk="0" h="1582" w="2007">
                      <a:moveTo>
                        <a:pt x="973" y="1"/>
                      </a:moveTo>
                      <a:cubicBezTo>
                        <a:pt x="1" y="62"/>
                        <a:pt x="31" y="1581"/>
                        <a:pt x="1034" y="1581"/>
                      </a:cubicBezTo>
                      <a:cubicBezTo>
                        <a:pt x="2007" y="1521"/>
                        <a:pt x="1977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" name="Google Shape;1736;p9"/>
                <p:cNvSpPr/>
                <p:nvPr/>
              </p:nvSpPr>
              <p:spPr>
                <a:xfrm>
                  <a:off x="1998025" y="116670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0" y="32"/>
                        <a:pt x="61" y="1552"/>
                        <a:pt x="1034" y="1552"/>
                      </a:cubicBezTo>
                      <a:cubicBezTo>
                        <a:pt x="2027" y="1491"/>
                        <a:pt x="197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" name="Google Shape;1737;p9"/>
                <p:cNvSpPr/>
                <p:nvPr/>
              </p:nvSpPr>
              <p:spPr>
                <a:xfrm>
                  <a:off x="1883275" y="694075"/>
                  <a:ext cx="51700" cy="38775"/>
                </a:xfrm>
                <a:custGeom>
                  <a:rect b="b" l="l" r="r" t="t"/>
                  <a:pathLst>
                    <a:path extrusionOk="0" h="1551" w="2068">
                      <a:moveTo>
                        <a:pt x="1004" y="0"/>
                      </a:moveTo>
                      <a:cubicBezTo>
                        <a:pt x="1" y="31"/>
                        <a:pt x="31" y="1550"/>
                        <a:pt x="1034" y="1550"/>
                      </a:cubicBezTo>
                      <a:cubicBezTo>
                        <a:pt x="2068" y="1520"/>
                        <a:pt x="2007" y="0"/>
                        <a:pt x="100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" name="Google Shape;1738;p9"/>
                <p:cNvSpPr/>
                <p:nvPr/>
              </p:nvSpPr>
              <p:spPr>
                <a:xfrm>
                  <a:off x="2175850" y="2087675"/>
                  <a:ext cx="51175" cy="38800"/>
                </a:xfrm>
                <a:custGeom>
                  <a:rect b="b" l="l" r="r" t="t"/>
                  <a:pathLst>
                    <a:path extrusionOk="0" h="1552" w="2047">
                      <a:moveTo>
                        <a:pt x="1061" y="0"/>
                      </a:moveTo>
                      <a:cubicBezTo>
                        <a:pt x="1042" y="0"/>
                        <a:pt x="1023" y="1"/>
                        <a:pt x="1003" y="2"/>
                      </a:cubicBezTo>
                      <a:cubicBezTo>
                        <a:pt x="0" y="32"/>
                        <a:pt x="30" y="1552"/>
                        <a:pt x="1033" y="1552"/>
                      </a:cubicBezTo>
                      <a:cubicBezTo>
                        <a:pt x="2047" y="1463"/>
                        <a:pt x="2008" y="0"/>
                        <a:pt x="106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" name="Google Shape;1739;p9"/>
                <p:cNvSpPr/>
                <p:nvPr/>
              </p:nvSpPr>
              <p:spPr>
                <a:xfrm>
                  <a:off x="1482825" y="-9146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01" y="0"/>
                      </a:moveTo>
                      <a:cubicBezTo>
                        <a:pt x="992" y="0"/>
                        <a:pt x="982" y="1"/>
                        <a:pt x="973" y="1"/>
                      </a:cubicBezTo>
                      <a:cubicBezTo>
                        <a:pt x="0" y="62"/>
                        <a:pt x="31" y="1581"/>
                        <a:pt x="1003" y="158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" name="Google Shape;1740;p9"/>
                <p:cNvSpPr/>
                <p:nvPr/>
              </p:nvSpPr>
              <p:spPr>
                <a:xfrm>
                  <a:off x="2118850" y="-13994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100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6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" name="Google Shape;1741;p9"/>
                <p:cNvSpPr/>
                <p:nvPr/>
              </p:nvSpPr>
              <p:spPr>
                <a:xfrm>
                  <a:off x="358175" y="-16950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1"/>
                      </a:move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2007" y="1520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" name="Google Shape;1742;p9"/>
                <p:cNvSpPr/>
                <p:nvPr/>
              </p:nvSpPr>
              <p:spPr>
                <a:xfrm>
                  <a:off x="354375" y="24121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1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" name="Google Shape;1743;p9"/>
                <p:cNvSpPr/>
                <p:nvPr/>
              </p:nvSpPr>
              <p:spPr>
                <a:xfrm>
                  <a:off x="-702625" y="2644700"/>
                  <a:ext cx="50675" cy="39550"/>
                </a:xfrm>
                <a:custGeom>
                  <a:rect b="b" l="l" r="r" t="t"/>
                  <a:pathLst>
                    <a:path extrusionOk="0" h="1582" w="2027">
                      <a:moveTo>
                        <a:pt x="1031" y="0"/>
                      </a:moveTo>
                      <a:cubicBezTo>
                        <a:pt x="1022" y="0"/>
                        <a:pt x="1013" y="0"/>
                        <a:pt x="1003" y="1"/>
                      </a:cubicBezTo>
                      <a:cubicBezTo>
                        <a:pt x="0" y="62"/>
                        <a:pt x="61" y="1581"/>
                        <a:pt x="1034" y="1581"/>
                      </a:cubicBezTo>
                      <a:cubicBezTo>
                        <a:pt x="2027" y="1521"/>
                        <a:pt x="1977" y="0"/>
                        <a:pt x="103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" name="Google Shape;1744;p9"/>
                <p:cNvSpPr/>
                <p:nvPr/>
              </p:nvSpPr>
              <p:spPr>
                <a:xfrm>
                  <a:off x="-911600" y="1169000"/>
                  <a:ext cx="50675" cy="38775"/>
                </a:xfrm>
                <a:custGeom>
                  <a:rect b="b" l="l" r="r" t="t"/>
                  <a:pathLst>
                    <a:path extrusionOk="0" h="1551" w="2027">
                      <a:moveTo>
                        <a:pt x="1032" y="0"/>
                      </a:moveTo>
                      <a:cubicBezTo>
                        <a:pt x="1023" y="0"/>
                        <a:pt x="1013" y="0"/>
                        <a:pt x="1003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49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" name="Google Shape;1745;p9"/>
                <p:cNvSpPr/>
                <p:nvPr/>
              </p:nvSpPr>
              <p:spPr>
                <a:xfrm>
                  <a:off x="-735300" y="-4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2" y="0"/>
                      </a:moveTo>
                      <a:cubicBezTo>
                        <a:pt x="993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1996" y="1491"/>
                        <a:pt x="1976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" name="Google Shape;1746;p9"/>
                <p:cNvSpPr/>
                <p:nvPr/>
              </p:nvSpPr>
              <p:spPr>
                <a:xfrm>
                  <a:off x="-1120575" y="-650175"/>
                  <a:ext cx="50700" cy="38775"/>
                </a:xfrm>
                <a:custGeom>
                  <a:rect b="b" l="l" r="r" t="t"/>
                  <a:pathLst>
                    <a:path extrusionOk="0" h="1551" w="2028">
                      <a:moveTo>
                        <a:pt x="1032" y="0"/>
                      </a:moveTo>
                      <a:cubicBezTo>
                        <a:pt x="1022" y="0"/>
                        <a:pt x="1013" y="0"/>
                        <a:pt x="1004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52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" name="Google Shape;1747;p9"/>
                <p:cNvSpPr/>
                <p:nvPr/>
              </p:nvSpPr>
              <p:spPr>
                <a:xfrm>
                  <a:off x="-618275" y="-1134975"/>
                  <a:ext cx="50175" cy="39525"/>
                </a:xfrm>
                <a:custGeom>
                  <a:rect b="b" l="l" r="r" t="t"/>
                  <a:pathLst>
                    <a:path extrusionOk="0" h="1581" w="2007">
                      <a:moveTo>
                        <a:pt x="973" y="0"/>
                      </a:moveTo>
                      <a:cubicBezTo>
                        <a:pt x="0" y="61"/>
                        <a:pt x="30" y="1581"/>
                        <a:pt x="1003" y="1581"/>
                      </a:cubicBezTo>
                      <a:cubicBezTo>
                        <a:pt x="2006" y="1520"/>
                        <a:pt x="1945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" name="Google Shape;1748;p9"/>
                <p:cNvSpPr/>
                <p:nvPr/>
              </p:nvSpPr>
              <p:spPr>
                <a:xfrm>
                  <a:off x="-649450" y="-163045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1" y="32"/>
                        <a:pt x="62" y="1551"/>
                        <a:pt x="1034" y="1551"/>
                      </a:cubicBezTo>
                      <a:lnTo>
                        <a:pt x="1034" y="1551"/>
                      </a:lnTo>
                      <a:cubicBezTo>
                        <a:pt x="2028" y="1521"/>
                        <a:pt x="1978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" name="Google Shape;1749;p9"/>
                <p:cNvSpPr/>
                <p:nvPr/>
              </p:nvSpPr>
              <p:spPr>
                <a:xfrm>
                  <a:off x="-3541600" y="-45575"/>
                  <a:ext cx="5511525" cy="5535325"/>
                </a:xfrm>
                <a:custGeom>
                  <a:rect b="b" l="l" r="r" t="t"/>
                  <a:pathLst>
                    <a:path extrusionOk="0" h="221413" w="220461">
                      <a:moveTo>
                        <a:pt x="104684" y="13993"/>
                      </a:moveTo>
                      <a:lnTo>
                        <a:pt x="125535" y="55909"/>
                      </a:lnTo>
                      <a:lnTo>
                        <a:pt x="114745" y="40559"/>
                      </a:lnTo>
                      <a:lnTo>
                        <a:pt x="114745" y="40407"/>
                      </a:lnTo>
                      <a:cubicBezTo>
                        <a:pt x="114745" y="40346"/>
                        <a:pt x="114684" y="40255"/>
                        <a:pt x="114593" y="40255"/>
                      </a:cubicBezTo>
                      <a:lnTo>
                        <a:pt x="71917" y="38462"/>
                      </a:lnTo>
                      <a:lnTo>
                        <a:pt x="104684" y="13993"/>
                      </a:lnTo>
                      <a:close/>
                      <a:moveTo>
                        <a:pt x="104896" y="13750"/>
                      </a:moveTo>
                      <a:lnTo>
                        <a:pt x="144654" y="26000"/>
                      </a:lnTo>
                      <a:lnTo>
                        <a:pt x="126477" y="57094"/>
                      </a:lnTo>
                      <a:lnTo>
                        <a:pt x="104896" y="13750"/>
                      </a:lnTo>
                      <a:close/>
                      <a:moveTo>
                        <a:pt x="126477" y="57854"/>
                      </a:moveTo>
                      <a:lnTo>
                        <a:pt x="151797" y="76061"/>
                      </a:lnTo>
                      <a:lnTo>
                        <a:pt x="135870" y="78219"/>
                      </a:lnTo>
                      <a:cubicBezTo>
                        <a:pt x="135809" y="78219"/>
                        <a:pt x="135718" y="78280"/>
                        <a:pt x="135718" y="78402"/>
                      </a:cubicBezTo>
                      <a:lnTo>
                        <a:pt x="135718" y="78432"/>
                      </a:lnTo>
                      <a:lnTo>
                        <a:pt x="128179" y="81715"/>
                      </a:lnTo>
                      <a:lnTo>
                        <a:pt x="126477" y="57854"/>
                      </a:lnTo>
                      <a:close/>
                      <a:moveTo>
                        <a:pt x="114471" y="41653"/>
                      </a:moveTo>
                      <a:lnTo>
                        <a:pt x="118483" y="85180"/>
                      </a:lnTo>
                      <a:lnTo>
                        <a:pt x="106082" y="66274"/>
                      </a:lnTo>
                      <a:lnTo>
                        <a:pt x="106203" y="66183"/>
                      </a:lnTo>
                      <a:lnTo>
                        <a:pt x="114471" y="41653"/>
                      </a:lnTo>
                      <a:close/>
                      <a:moveTo>
                        <a:pt x="114836" y="41258"/>
                      </a:moveTo>
                      <a:lnTo>
                        <a:pt x="126265" y="57550"/>
                      </a:lnTo>
                      <a:cubicBezTo>
                        <a:pt x="126234" y="57581"/>
                        <a:pt x="126173" y="57611"/>
                        <a:pt x="126143" y="57702"/>
                      </a:cubicBezTo>
                      <a:lnTo>
                        <a:pt x="118818" y="85332"/>
                      </a:lnTo>
                      <a:lnTo>
                        <a:pt x="114836" y="41258"/>
                      </a:lnTo>
                      <a:close/>
                      <a:moveTo>
                        <a:pt x="126265" y="58827"/>
                      </a:moveTo>
                      <a:lnTo>
                        <a:pt x="127876" y="81867"/>
                      </a:lnTo>
                      <a:lnTo>
                        <a:pt x="119152" y="85575"/>
                      </a:lnTo>
                      <a:lnTo>
                        <a:pt x="119152" y="85575"/>
                      </a:lnTo>
                      <a:lnTo>
                        <a:pt x="126265" y="58827"/>
                      </a:lnTo>
                      <a:close/>
                      <a:moveTo>
                        <a:pt x="71066" y="39313"/>
                      </a:moveTo>
                      <a:lnTo>
                        <a:pt x="87784" y="60255"/>
                      </a:lnTo>
                      <a:cubicBezTo>
                        <a:pt x="87723" y="60286"/>
                        <a:pt x="87723" y="60316"/>
                        <a:pt x="87692" y="60347"/>
                      </a:cubicBezTo>
                      <a:lnTo>
                        <a:pt x="84166" y="85818"/>
                      </a:lnTo>
                      <a:lnTo>
                        <a:pt x="35381" y="63690"/>
                      </a:lnTo>
                      <a:lnTo>
                        <a:pt x="71066" y="39313"/>
                      </a:lnTo>
                      <a:close/>
                      <a:moveTo>
                        <a:pt x="87996" y="61015"/>
                      </a:moveTo>
                      <a:lnTo>
                        <a:pt x="103437" y="94754"/>
                      </a:lnTo>
                      <a:lnTo>
                        <a:pt x="84531" y="85970"/>
                      </a:lnTo>
                      <a:lnTo>
                        <a:pt x="87996" y="61015"/>
                      </a:lnTo>
                      <a:close/>
                      <a:moveTo>
                        <a:pt x="88179" y="60407"/>
                      </a:moveTo>
                      <a:lnTo>
                        <a:pt x="105808" y="66243"/>
                      </a:lnTo>
                      <a:cubicBezTo>
                        <a:pt x="105778" y="66274"/>
                        <a:pt x="105747" y="66335"/>
                        <a:pt x="105778" y="66395"/>
                      </a:cubicBezTo>
                      <a:lnTo>
                        <a:pt x="106872" y="96335"/>
                      </a:lnTo>
                      <a:lnTo>
                        <a:pt x="103954" y="94967"/>
                      </a:lnTo>
                      <a:lnTo>
                        <a:pt x="88179" y="60407"/>
                      </a:lnTo>
                      <a:close/>
                      <a:moveTo>
                        <a:pt x="106112" y="67034"/>
                      </a:moveTo>
                      <a:lnTo>
                        <a:pt x="118544" y="85970"/>
                      </a:lnTo>
                      <a:lnTo>
                        <a:pt x="107845" y="96821"/>
                      </a:lnTo>
                      <a:lnTo>
                        <a:pt x="107176" y="96517"/>
                      </a:lnTo>
                      <a:lnTo>
                        <a:pt x="106112" y="67034"/>
                      </a:lnTo>
                      <a:close/>
                      <a:moveTo>
                        <a:pt x="107237" y="96943"/>
                      </a:moveTo>
                      <a:lnTo>
                        <a:pt x="107571" y="97095"/>
                      </a:lnTo>
                      <a:lnTo>
                        <a:pt x="107237" y="97429"/>
                      </a:lnTo>
                      <a:lnTo>
                        <a:pt x="107237" y="96943"/>
                      </a:lnTo>
                      <a:close/>
                      <a:moveTo>
                        <a:pt x="104136" y="95514"/>
                      </a:moveTo>
                      <a:lnTo>
                        <a:pt x="106842" y="96761"/>
                      </a:lnTo>
                      <a:lnTo>
                        <a:pt x="106872" y="97794"/>
                      </a:lnTo>
                      <a:lnTo>
                        <a:pt x="105747" y="98949"/>
                      </a:lnTo>
                      <a:lnTo>
                        <a:pt x="104136" y="95514"/>
                      </a:lnTo>
                      <a:close/>
                      <a:moveTo>
                        <a:pt x="136022" y="78554"/>
                      </a:moveTo>
                      <a:lnTo>
                        <a:pt x="181007" y="81168"/>
                      </a:lnTo>
                      <a:lnTo>
                        <a:pt x="141736" y="101198"/>
                      </a:lnTo>
                      <a:lnTo>
                        <a:pt x="136022" y="78554"/>
                      </a:lnTo>
                      <a:close/>
                      <a:moveTo>
                        <a:pt x="35199" y="64511"/>
                      </a:moveTo>
                      <a:lnTo>
                        <a:pt x="73194" y="97551"/>
                      </a:lnTo>
                      <a:lnTo>
                        <a:pt x="41157" y="101533"/>
                      </a:lnTo>
                      <a:lnTo>
                        <a:pt x="35199" y="64511"/>
                      </a:lnTo>
                      <a:close/>
                      <a:moveTo>
                        <a:pt x="106933" y="98280"/>
                      </a:moveTo>
                      <a:lnTo>
                        <a:pt x="107024" y="101806"/>
                      </a:lnTo>
                      <a:lnTo>
                        <a:pt x="107024" y="101806"/>
                      </a:lnTo>
                      <a:lnTo>
                        <a:pt x="105899" y="99314"/>
                      </a:lnTo>
                      <a:lnTo>
                        <a:pt x="106933" y="98280"/>
                      </a:lnTo>
                      <a:close/>
                      <a:moveTo>
                        <a:pt x="127845" y="82201"/>
                      </a:moveTo>
                      <a:lnTo>
                        <a:pt x="129517" y="106396"/>
                      </a:lnTo>
                      <a:lnTo>
                        <a:pt x="119000" y="86000"/>
                      </a:lnTo>
                      <a:lnTo>
                        <a:pt x="127845" y="82201"/>
                      </a:lnTo>
                      <a:close/>
                      <a:moveTo>
                        <a:pt x="118726" y="86244"/>
                      </a:moveTo>
                      <a:lnTo>
                        <a:pt x="129334" y="106821"/>
                      </a:lnTo>
                      <a:lnTo>
                        <a:pt x="108179" y="96943"/>
                      </a:lnTo>
                      <a:lnTo>
                        <a:pt x="118726" y="86244"/>
                      </a:lnTo>
                      <a:close/>
                      <a:moveTo>
                        <a:pt x="135718" y="78827"/>
                      </a:moveTo>
                      <a:lnTo>
                        <a:pt x="141432" y="101350"/>
                      </a:lnTo>
                      <a:lnTo>
                        <a:pt x="129942" y="107217"/>
                      </a:lnTo>
                      <a:lnTo>
                        <a:pt x="128210" y="82049"/>
                      </a:lnTo>
                      <a:lnTo>
                        <a:pt x="135718" y="78827"/>
                      </a:lnTo>
                      <a:close/>
                      <a:moveTo>
                        <a:pt x="84470" y="86335"/>
                      </a:moveTo>
                      <a:lnTo>
                        <a:pt x="103650" y="95271"/>
                      </a:lnTo>
                      <a:lnTo>
                        <a:pt x="105474" y="99223"/>
                      </a:lnTo>
                      <a:lnTo>
                        <a:pt x="90610" y="114299"/>
                      </a:lnTo>
                      <a:lnTo>
                        <a:pt x="74318" y="97733"/>
                      </a:lnTo>
                      <a:lnTo>
                        <a:pt x="84470" y="86335"/>
                      </a:lnTo>
                      <a:close/>
                      <a:moveTo>
                        <a:pt x="35169" y="63964"/>
                      </a:moveTo>
                      <a:lnTo>
                        <a:pt x="84136" y="86152"/>
                      </a:lnTo>
                      <a:lnTo>
                        <a:pt x="73893" y="97642"/>
                      </a:lnTo>
                      <a:lnTo>
                        <a:pt x="73862" y="97672"/>
                      </a:lnTo>
                      <a:cubicBezTo>
                        <a:pt x="73832" y="97733"/>
                        <a:pt x="73832" y="97824"/>
                        <a:pt x="73893" y="97885"/>
                      </a:cubicBezTo>
                      <a:lnTo>
                        <a:pt x="90276" y="114512"/>
                      </a:lnTo>
                      <a:lnTo>
                        <a:pt x="41521" y="103964"/>
                      </a:lnTo>
                      <a:lnTo>
                        <a:pt x="41187" y="101837"/>
                      </a:lnTo>
                      <a:lnTo>
                        <a:pt x="73589" y="97824"/>
                      </a:lnTo>
                      <a:cubicBezTo>
                        <a:pt x="73680" y="97824"/>
                        <a:pt x="73710" y="97794"/>
                        <a:pt x="73741" y="97703"/>
                      </a:cubicBezTo>
                      <a:cubicBezTo>
                        <a:pt x="73802" y="97642"/>
                        <a:pt x="73741" y="97551"/>
                        <a:pt x="73710" y="97520"/>
                      </a:cubicBezTo>
                      <a:lnTo>
                        <a:pt x="35169" y="63964"/>
                      </a:lnTo>
                      <a:close/>
                      <a:moveTo>
                        <a:pt x="40853" y="101897"/>
                      </a:moveTo>
                      <a:lnTo>
                        <a:pt x="41187" y="104116"/>
                      </a:lnTo>
                      <a:cubicBezTo>
                        <a:pt x="41187" y="104177"/>
                        <a:pt x="41217" y="104207"/>
                        <a:pt x="41278" y="104238"/>
                      </a:cubicBezTo>
                      <a:cubicBezTo>
                        <a:pt x="41217" y="104268"/>
                        <a:pt x="41187" y="104268"/>
                        <a:pt x="41187" y="104359"/>
                      </a:cubicBezTo>
                      <a:lnTo>
                        <a:pt x="33223" y="129345"/>
                      </a:lnTo>
                      <a:lnTo>
                        <a:pt x="700" y="106913"/>
                      </a:lnTo>
                      <a:lnTo>
                        <a:pt x="40853" y="101897"/>
                      </a:lnTo>
                      <a:close/>
                      <a:moveTo>
                        <a:pt x="180946" y="81593"/>
                      </a:moveTo>
                      <a:lnTo>
                        <a:pt x="150611" y="136305"/>
                      </a:lnTo>
                      <a:lnTo>
                        <a:pt x="141827" y="101533"/>
                      </a:lnTo>
                      <a:lnTo>
                        <a:pt x="180946" y="81593"/>
                      </a:lnTo>
                      <a:close/>
                      <a:moveTo>
                        <a:pt x="107936" y="97247"/>
                      </a:moveTo>
                      <a:lnTo>
                        <a:pt x="129638" y="107369"/>
                      </a:lnTo>
                      <a:lnTo>
                        <a:pt x="129730" y="107521"/>
                      </a:lnTo>
                      <a:cubicBezTo>
                        <a:pt x="129752" y="107565"/>
                        <a:pt x="129823" y="107593"/>
                        <a:pt x="129883" y="107593"/>
                      </a:cubicBezTo>
                      <a:cubicBezTo>
                        <a:pt x="129905" y="107593"/>
                        <a:pt x="129926" y="107589"/>
                        <a:pt x="129942" y="107581"/>
                      </a:cubicBezTo>
                      <a:lnTo>
                        <a:pt x="141493" y="101685"/>
                      </a:lnTo>
                      <a:lnTo>
                        <a:pt x="150338" y="136761"/>
                      </a:lnTo>
                      <a:lnTo>
                        <a:pt x="149487" y="138342"/>
                      </a:lnTo>
                      <a:lnTo>
                        <a:pt x="119091" y="127642"/>
                      </a:lnTo>
                      <a:cubicBezTo>
                        <a:pt x="119067" y="127634"/>
                        <a:pt x="119044" y="127631"/>
                        <a:pt x="119024" y="127631"/>
                      </a:cubicBezTo>
                      <a:cubicBezTo>
                        <a:pt x="118967" y="127631"/>
                        <a:pt x="118923" y="127659"/>
                        <a:pt x="118878" y="127703"/>
                      </a:cubicBezTo>
                      <a:lnTo>
                        <a:pt x="118878" y="127673"/>
                      </a:lnTo>
                      <a:lnTo>
                        <a:pt x="107419" y="102657"/>
                      </a:lnTo>
                      <a:lnTo>
                        <a:pt x="107267" y="97946"/>
                      </a:lnTo>
                      <a:lnTo>
                        <a:pt x="107936" y="97247"/>
                      </a:lnTo>
                      <a:close/>
                      <a:moveTo>
                        <a:pt x="150490" y="137308"/>
                      </a:moveTo>
                      <a:lnTo>
                        <a:pt x="150915" y="138889"/>
                      </a:lnTo>
                      <a:lnTo>
                        <a:pt x="149821" y="138524"/>
                      </a:lnTo>
                      <a:lnTo>
                        <a:pt x="150490" y="137308"/>
                      </a:lnTo>
                      <a:close/>
                      <a:moveTo>
                        <a:pt x="41552" y="104359"/>
                      </a:moveTo>
                      <a:lnTo>
                        <a:pt x="90337" y="114876"/>
                      </a:lnTo>
                      <a:lnTo>
                        <a:pt x="89212" y="140834"/>
                      </a:lnTo>
                      <a:lnTo>
                        <a:pt x="54987" y="137339"/>
                      </a:lnTo>
                      <a:lnTo>
                        <a:pt x="41552" y="104359"/>
                      </a:lnTo>
                      <a:close/>
                      <a:moveTo>
                        <a:pt x="107419" y="103600"/>
                      </a:moveTo>
                      <a:lnTo>
                        <a:pt x="118483" y="127764"/>
                      </a:lnTo>
                      <a:lnTo>
                        <a:pt x="108817" y="142384"/>
                      </a:lnTo>
                      <a:lnTo>
                        <a:pt x="107419" y="103600"/>
                      </a:lnTo>
                      <a:close/>
                      <a:moveTo>
                        <a:pt x="105626" y="99557"/>
                      </a:moveTo>
                      <a:lnTo>
                        <a:pt x="107085" y="102718"/>
                      </a:lnTo>
                      <a:lnTo>
                        <a:pt x="108513" y="142749"/>
                      </a:lnTo>
                      <a:lnTo>
                        <a:pt x="89607" y="140865"/>
                      </a:lnTo>
                      <a:lnTo>
                        <a:pt x="90702" y="114724"/>
                      </a:lnTo>
                      <a:cubicBezTo>
                        <a:pt x="90702" y="114694"/>
                        <a:pt x="90732" y="114694"/>
                        <a:pt x="90732" y="114694"/>
                      </a:cubicBezTo>
                      <a:lnTo>
                        <a:pt x="105626" y="99557"/>
                      </a:lnTo>
                      <a:close/>
                      <a:moveTo>
                        <a:pt x="181220" y="81897"/>
                      </a:moveTo>
                      <a:lnTo>
                        <a:pt x="170308" y="145728"/>
                      </a:lnTo>
                      <a:lnTo>
                        <a:pt x="151311" y="139041"/>
                      </a:lnTo>
                      <a:lnTo>
                        <a:pt x="150733" y="136852"/>
                      </a:lnTo>
                      <a:lnTo>
                        <a:pt x="181220" y="81897"/>
                      </a:lnTo>
                      <a:close/>
                      <a:moveTo>
                        <a:pt x="119486" y="128220"/>
                      </a:moveTo>
                      <a:lnTo>
                        <a:pt x="149274" y="138706"/>
                      </a:lnTo>
                      <a:lnTo>
                        <a:pt x="139791" y="155850"/>
                      </a:lnTo>
                      <a:lnTo>
                        <a:pt x="119486" y="128220"/>
                      </a:lnTo>
                      <a:close/>
                      <a:moveTo>
                        <a:pt x="89577" y="141168"/>
                      </a:moveTo>
                      <a:lnTo>
                        <a:pt x="108453" y="143083"/>
                      </a:lnTo>
                      <a:lnTo>
                        <a:pt x="88300" y="170470"/>
                      </a:lnTo>
                      <a:lnTo>
                        <a:pt x="89577" y="141168"/>
                      </a:lnTo>
                      <a:close/>
                      <a:moveTo>
                        <a:pt x="151432" y="139436"/>
                      </a:moveTo>
                      <a:lnTo>
                        <a:pt x="170278" y="146062"/>
                      </a:lnTo>
                      <a:lnTo>
                        <a:pt x="163317" y="186640"/>
                      </a:lnTo>
                      <a:lnTo>
                        <a:pt x="151432" y="139436"/>
                      </a:lnTo>
                      <a:close/>
                      <a:moveTo>
                        <a:pt x="118848" y="127886"/>
                      </a:moveTo>
                      <a:cubicBezTo>
                        <a:pt x="118848" y="127916"/>
                        <a:pt x="118848" y="127946"/>
                        <a:pt x="118909" y="127946"/>
                      </a:cubicBezTo>
                      <a:lnTo>
                        <a:pt x="139639" y="156184"/>
                      </a:lnTo>
                      <a:lnTo>
                        <a:pt x="121705" y="188464"/>
                      </a:lnTo>
                      <a:lnTo>
                        <a:pt x="118970" y="173722"/>
                      </a:lnTo>
                      <a:cubicBezTo>
                        <a:pt x="118970" y="173661"/>
                        <a:pt x="118878" y="173570"/>
                        <a:pt x="118818" y="173570"/>
                      </a:cubicBezTo>
                      <a:lnTo>
                        <a:pt x="88787" y="170835"/>
                      </a:lnTo>
                      <a:lnTo>
                        <a:pt x="88574" y="170743"/>
                      </a:lnTo>
                      <a:lnTo>
                        <a:pt x="108878" y="143175"/>
                      </a:lnTo>
                      <a:cubicBezTo>
                        <a:pt x="108909" y="143144"/>
                        <a:pt x="108909" y="143114"/>
                        <a:pt x="108909" y="143083"/>
                      </a:cubicBezTo>
                      <a:lnTo>
                        <a:pt x="108909" y="142992"/>
                      </a:lnTo>
                      <a:lnTo>
                        <a:pt x="118848" y="127886"/>
                      </a:lnTo>
                      <a:close/>
                      <a:moveTo>
                        <a:pt x="89577" y="171290"/>
                      </a:moveTo>
                      <a:lnTo>
                        <a:pt x="118635" y="173935"/>
                      </a:lnTo>
                      <a:lnTo>
                        <a:pt x="121401" y="189041"/>
                      </a:lnTo>
                      <a:lnTo>
                        <a:pt x="89577" y="171290"/>
                      </a:lnTo>
                      <a:close/>
                      <a:moveTo>
                        <a:pt x="139851" y="156488"/>
                      </a:moveTo>
                      <a:lnTo>
                        <a:pt x="162831" y="187704"/>
                      </a:lnTo>
                      <a:lnTo>
                        <a:pt x="121736" y="189133"/>
                      </a:lnTo>
                      <a:lnTo>
                        <a:pt x="121766" y="189072"/>
                      </a:lnTo>
                      <a:lnTo>
                        <a:pt x="139851" y="156488"/>
                      </a:lnTo>
                      <a:close/>
                      <a:moveTo>
                        <a:pt x="117652" y="0"/>
                      </a:moveTo>
                      <a:cubicBezTo>
                        <a:pt x="117634" y="0"/>
                        <a:pt x="117617" y="4"/>
                        <a:pt x="117602" y="11"/>
                      </a:cubicBezTo>
                      <a:lnTo>
                        <a:pt x="79121" y="12018"/>
                      </a:lnTo>
                      <a:cubicBezTo>
                        <a:pt x="78999" y="12048"/>
                        <a:pt x="78969" y="12139"/>
                        <a:pt x="78999" y="12261"/>
                      </a:cubicBezTo>
                      <a:cubicBezTo>
                        <a:pt x="79021" y="12327"/>
                        <a:pt x="79075" y="12376"/>
                        <a:pt x="79137" y="12376"/>
                      </a:cubicBezTo>
                      <a:cubicBezTo>
                        <a:pt x="79161" y="12376"/>
                        <a:pt x="79187" y="12369"/>
                        <a:pt x="79212" y="12352"/>
                      </a:cubicBezTo>
                      <a:lnTo>
                        <a:pt x="116994" y="589"/>
                      </a:lnTo>
                      <a:lnTo>
                        <a:pt x="104744" y="13385"/>
                      </a:lnTo>
                      <a:cubicBezTo>
                        <a:pt x="104714" y="13446"/>
                        <a:pt x="104714" y="13477"/>
                        <a:pt x="104714" y="13537"/>
                      </a:cubicBezTo>
                      <a:cubicBezTo>
                        <a:pt x="104684" y="13537"/>
                        <a:pt x="104653" y="13537"/>
                        <a:pt x="104592" y="13598"/>
                      </a:cubicBezTo>
                      <a:lnTo>
                        <a:pt x="71279" y="38462"/>
                      </a:lnTo>
                      <a:cubicBezTo>
                        <a:pt x="71218" y="38523"/>
                        <a:pt x="71218" y="38583"/>
                        <a:pt x="71218" y="38675"/>
                      </a:cubicBezTo>
                      <a:cubicBezTo>
                        <a:pt x="71248" y="38735"/>
                        <a:pt x="71279" y="38766"/>
                        <a:pt x="71370" y="38766"/>
                      </a:cubicBezTo>
                      <a:lnTo>
                        <a:pt x="114380" y="40589"/>
                      </a:lnTo>
                      <a:lnTo>
                        <a:pt x="114380" y="40802"/>
                      </a:lnTo>
                      <a:lnTo>
                        <a:pt x="105869" y="65939"/>
                      </a:lnTo>
                      <a:lnTo>
                        <a:pt x="88088" y="60043"/>
                      </a:lnTo>
                      <a:lnTo>
                        <a:pt x="71218" y="38979"/>
                      </a:lnTo>
                      <a:cubicBezTo>
                        <a:pt x="71160" y="38921"/>
                        <a:pt x="71115" y="38900"/>
                        <a:pt x="71066" y="38900"/>
                      </a:cubicBezTo>
                      <a:cubicBezTo>
                        <a:pt x="71037" y="38900"/>
                        <a:pt x="71008" y="38907"/>
                        <a:pt x="70975" y="38918"/>
                      </a:cubicBezTo>
                      <a:lnTo>
                        <a:pt x="34925" y="63599"/>
                      </a:lnTo>
                      <a:cubicBezTo>
                        <a:pt x="34895" y="63629"/>
                        <a:pt x="34834" y="63690"/>
                        <a:pt x="34834" y="63751"/>
                      </a:cubicBezTo>
                      <a:cubicBezTo>
                        <a:pt x="34834" y="63781"/>
                        <a:pt x="34834" y="63812"/>
                        <a:pt x="34895" y="63842"/>
                      </a:cubicBezTo>
                      <a:cubicBezTo>
                        <a:pt x="34834" y="63842"/>
                        <a:pt x="34834" y="63842"/>
                        <a:pt x="34804" y="63903"/>
                      </a:cubicBezTo>
                      <a:cubicBezTo>
                        <a:pt x="34743" y="63933"/>
                        <a:pt x="34713" y="63994"/>
                        <a:pt x="34743" y="64085"/>
                      </a:cubicBezTo>
                      <a:lnTo>
                        <a:pt x="40792" y="101593"/>
                      </a:lnTo>
                      <a:lnTo>
                        <a:pt x="153" y="106639"/>
                      </a:lnTo>
                      <a:cubicBezTo>
                        <a:pt x="92" y="106639"/>
                        <a:pt x="1" y="106700"/>
                        <a:pt x="1" y="106791"/>
                      </a:cubicBezTo>
                      <a:cubicBezTo>
                        <a:pt x="1" y="106852"/>
                        <a:pt x="1" y="106913"/>
                        <a:pt x="62" y="106943"/>
                      </a:cubicBezTo>
                      <a:lnTo>
                        <a:pt x="92" y="106973"/>
                      </a:lnTo>
                      <a:lnTo>
                        <a:pt x="33193" y="129861"/>
                      </a:lnTo>
                      <a:cubicBezTo>
                        <a:pt x="33223" y="129892"/>
                        <a:pt x="33284" y="129892"/>
                        <a:pt x="33345" y="129892"/>
                      </a:cubicBezTo>
                      <a:lnTo>
                        <a:pt x="33436" y="129770"/>
                      </a:lnTo>
                      <a:lnTo>
                        <a:pt x="41400" y="105028"/>
                      </a:lnTo>
                      <a:lnTo>
                        <a:pt x="54683" y="137673"/>
                      </a:lnTo>
                      <a:cubicBezTo>
                        <a:pt x="54713" y="137764"/>
                        <a:pt x="54774" y="137795"/>
                        <a:pt x="54835" y="137795"/>
                      </a:cubicBezTo>
                      <a:lnTo>
                        <a:pt x="89182" y="141290"/>
                      </a:lnTo>
                      <a:lnTo>
                        <a:pt x="87936" y="171078"/>
                      </a:lnTo>
                      <a:cubicBezTo>
                        <a:pt x="87936" y="171138"/>
                        <a:pt x="87996" y="171260"/>
                        <a:pt x="88088" y="171260"/>
                      </a:cubicBezTo>
                      <a:lnTo>
                        <a:pt x="88695" y="171290"/>
                      </a:lnTo>
                      <a:lnTo>
                        <a:pt x="121492" y="189589"/>
                      </a:lnTo>
                      <a:cubicBezTo>
                        <a:pt x="121523" y="189589"/>
                        <a:pt x="121553" y="189619"/>
                        <a:pt x="121553" y="189619"/>
                      </a:cubicBezTo>
                      <a:lnTo>
                        <a:pt x="163135" y="188160"/>
                      </a:lnTo>
                      <a:cubicBezTo>
                        <a:pt x="163195" y="188160"/>
                        <a:pt x="163226" y="188130"/>
                        <a:pt x="163286" y="188069"/>
                      </a:cubicBezTo>
                      <a:cubicBezTo>
                        <a:pt x="163317" y="187978"/>
                        <a:pt x="163317" y="187947"/>
                        <a:pt x="163286" y="187856"/>
                      </a:cubicBezTo>
                      <a:lnTo>
                        <a:pt x="140034" y="156214"/>
                      </a:lnTo>
                      <a:lnTo>
                        <a:pt x="149639" y="138828"/>
                      </a:lnTo>
                      <a:lnTo>
                        <a:pt x="151007" y="139314"/>
                      </a:lnTo>
                      <a:lnTo>
                        <a:pt x="163195" y="187552"/>
                      </a:lnTo>
                      <a:cubicBezTo>
                        <a:pt x="163226" y="187643"/>
                        <a:pt x="163286" y="187704"/>
                        <a:pt x="163378" y="187704"/>
                      </a:cubicBezTo>
                      <a:cubicBezTo>
                        <a:pt x="163469" y="187704"/>
                        <a:pt x="163530" y="187643"/>
                        <a:pt x="163530" y="187552"/>
                      </a:cubicBezTo>
                      <a:lnTo>
                        <a:pt x="170612" y="146214"/>
                      </a:lnTo>
                      <a:lnTo>
                        <a:pt x="185627" y="151503"/>
                      </a:lnTo>
                      <a:lnTo>
                        <a:pt x="187512" y="174330"/>
                      </a:lnTo>
                      <a:cubicBezTo>
                        <a:pt x="187512" y="174421"/>
                        <a:pt x="187603" y="174482"/>
                        <a:pt x="187664" y="174482"/>
                      </a:cubicBezTo>
                      <a:lnTo>
                        <a:pt x="219427" y="179315"/>
                      </a:lnTo>
                      <a:lnTo>
                        <a:pt x="220066" y="221230"/>
                      </a:lnTo>
                      <a:cubicBezTo>
                        <a:pt x="220066" y="221322"/>
                        <a:pt x="220157" y="221413"/>
                        <a:pt x="220278" y="221413"/>
                      </a:cubicBezTo>
                      <a:cubicBezTo>
                        <a:pt x="220370" y="221413"/>
                        <a:pt x="220461" y="221291"/>
                        <a:pt x="220461" y="221230"/>
                      </a:cubicBezTo>
                      <a:lnTo>
                        <a:pt x="219823" y="179163"/>
                      </a:lnTo>
                      <a:cubicBezTo>
                        <a:pt x="219823" y="179102"/>
                        <a:pt x="219731" y="179011"/>
                        <a:pt x="219671" y="178981"/>
                      </a:cubicBezTo>
                      <a:lnTo>
                        <a:pt x="187846" y="174148"/>
                      </a:lnTo>
                      <a:lnTo>
                        <a:pt x="185962" y="151351"/>
                      </a:lnTo>
                      <a:cubicBezTo>
                        <a:pt x="185962" y="151290"/>
                        <a:pt x="185931" y="151199"/>
                        <a:pt x="185840" y="151199"/>
                      </a:cubicBezTo>
                      <a:lnTo>
                        <a:pt x="170642" y="145849"/>
                      </a:lnTo>
                      <a:lnTo>
                        <a:pt x="181706" y="81076"/>
                      </a:lnTo>
                      <a:cubicBezTo>
                        <a:pt x="181706" y="81016"/>
                        <a:pt x="181706" y="80955"/>
                        <a:pt x="181676" y="80924"/>
                      </a:cubicBezTo>
                      <a:cubicBezTo>
                        <a:pt x="181615" y="80864"/>
                        <a:pt x="181585" y="80833"/>
                        <a:pt x="181554" y="80833"/>
                      </a:cubicBezTo>
                      <a:lnTo>
                        <a:pt x="137785" y="78280"/>
                      </a:lnTo>
                      <a:lnTo>
                        <a:pt x="152283" y="76304"/>
                      </a:lnTo>
                      <a:cubicBezTo>
                        <a:pt x="152374" y="76304"/>
                        <a:pt x="152405" y="76244"/>
                        <a:pt x="152435" y="76213"/>
                      </a:cubicBezTo>
                      <a:cubicBezTo>
                        <a:pt x="152496" y="76122"/>
                        <a:pt x="152435" y="76061"/>
                        <a:pt x="152374" y="76000"/>
                      </a:cubicBezTo>
                      <a:lnTo>
                        <a:pt x="126720" y="57520"/>
                      </a:lnTo>
                      <a:lnTo>
                        <a:pt x="126690" y="57429"/>
                      </a:lnTo>
                      <a:lnTo>
                        <a:pt x="145049" y="25969"/>
                      </a:lnTo>
                      <a:cubicBezTo>
                        <a:pt x="145079" y="25939"/>
                        <a:pt x="145079" y="25848"/>
                        <a:pt x="145049" y="25817"/>
                      </a:cubicBezTo>
                      <a:cubicBezTo>
                        <a:pt x="145049" y="25787"/>
                        <a:pt x="144958" y="25756"/>
                        <a:pt x="144927" y="25696"/>
                      </a:cubicBezTo>
                      <a:lnTo>
                        <a:pt x="105200" y="13416"/>
                      </a:lnTo>
                      <a:lnTo>
                        <a:pt x="117754" y="315"/>
                      </a:lnTo>
                      <a:cubicBezTo>
                        <a:pt x="117815" y="255"/>
                        <a:pt x="117815" y="163"/>
                        <a:pt x="117784" y="103"/>
                      </a:cubicBezTo>
                      <a:cubicBezTo>
                        <a:pt x="117761" y="34"/>
                        <a:pt x="117704" y="0"/>
                        <a:pt x="11765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" name="Google Shape;1750;p9"/>
                <p:cNvSpPr/>
                <p:nvPr/>
              </p:nvSpPr>
              <p:spPr>
                <a:xfrm>
                  <a:off x="-700475" y="951025"/>
                  <a:ext cx="50325" cy="35375"/>
                </a:xfrm>
                <a:custGeom>
                  <a:rect b="b" l="l" r="r" t="t"/>
                  <a:pathLst>
                    <a:path extrusionOk="0" h="1415" w="2013">
                      <a:moveTo>
                        <a:pt x="1047" y="0"/>
                      </a:moveTo>
                      <a:cubicBezTo>
                        <a:pt x="500" y="0"/>
                        <a:pt x="0" y="690"/>
                        <a:pt x="492" y="1181"/>
                      </a:cubicBezTo>
                      <a:cubicBezTo>
                        <a:pt x="642" y="1346"/>
                        <a:pt x="815" y="1415"/>
                        <a:pt x="982" y="1415"/>
                      </a:cubicBezTo>
                      <a:cubicBezTo>
                        <a:pt x="1525" y="1415"/>
                        <a:pt x="2013" y="696"/>
                        <a:pt x="1525" y="209"/>
                      </a:cubicBezTo>
                      <a:cubicBezTo>
                        <a:pt x="1378" y="62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" name="Google Shape;1751;p9"/>
                <p:cNvSpPr/>
                <p:nvPr/>
              </p:nvSpPr>
              <p:spPr>
                <a:xfrm>
                  <a:off x="-1364400" y="1443875"/>
                  <a:ext cx="50100" cy="35700"/>
                </a:xfrm>
                <a:custGeom>
                  <a:rect b="b" l="l" r="r" t="t"/>
                  <a:pathLst>
                    <a:path extrusionOk="0" h="1428" w="2004">
                      <a:moveTo>
                        <a:pt x="1032" y="1"/>
                      </a:moveTo>
                      <a:cubicBezTo>
                        <a:pt x="489" y="1"/>
                        <a:pt x="0" y="705"/>
                        <a:pt x="513" y="1194"/>
                      </a:cubicBezTo>
                      <a:cubicBezTo>
                        <a:pt x="664" y="1359"/>
                        <a:pt x="835" y="1428"/>
                        <a:pt x="1000" y="1428"/>
                      </a:cubicBezTo>
                      <a:cubicBezTo>
                        <a:pt x="1533" y="1428"/>
                        <a:pt x="2004" y="709"/>
                        <a:pt x="1516" y="222"/>
                      </a:cubicBezTo>
                      <a:cubicBezTo>
                        <a:pt x="1367" y="66"/>
                        <a:pt x="119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" name="Google Shape;1752;p9"/>
                <p:cNvSpPr/>
                <p:nvPr/>
              </p:nvSpPr>
              <p:spPr>
                <a:xfrm>
                  <a:off x="-920175" y="1590950"/>
                  <a:ext cx="50425" cy="35825"/>
                </a:xfrm>
                <a:custGeom>
                  <a:rect b="b" l="l" r="r" t="t"/>
                  <a:pathLst>
                    <a:path extrusionOk="0" h="1433" w="2017">
                      <a:moveTo>
                        <a:pt x="1060" y="0"/>
                      </a:moveTo>
                      <a:cubicBezTo>
                        <a:pt x="509" y="0"/>
                        <a:pt x="1" y="714"/>
                        <a:pt x="495" y="1208"/>
                      </a:cubicBezTo>
                      <a:cubicBezTo>
                        <a:pt x="653" y="1366"/>
                        <a:pt x="830" y="1432"/>
                        <a:pt x="999" y="1432"/>
                      </a:cubicBezTo>
                      <a:cubicBezTo>
                        <a:pt x="1546" y="1432"/>
                        <a:pt x="2016" y="739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" name="Google Shape;1753;p9"/>
                <p:cNvSpPr/>
                <p:nvPr/>
              </p:nvSpPr>
              <p:spPr>
                <a:xfrm>
                  <a:off x="-407925" y="1372750"/>
                  <a:ext cx="50275" cy="35500"/>
                </a:xfrm>
                <a:custGeom>
                  <a:rect b="b" l="l" r="r" t="t"/>
                  <a:pathLst>
                    <a:path extrusionOk="0" h="1420" w="2011">
                      <a:moveTo>
                        <a:pt x="1047" y="1"/>
                      </a:moveTo>
                      <a:cubicBezTo>
                        <a:pt x="500" y="1"/>
                        <a:pt x="1" y="691"/>
                        <a:pt x="492" y="1182"/>
                      </a:cubicBezTo>
                      <a:cubicBezTo>
                        <a:pt x="645" y="1350"/>
                        <a:pt x="821" y="1419"/>
                        <a:pt x="991" y="1419"/>
                      </a:cubicBezTo>
                      <a:cubicBezTo>
                        <a:pt x="1530" y="1419"/>
                        <a:pt x="2011" y="718"/>
                        <a:pt x="1525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" name="Google Shape;1754;p9"/>
                <p:cNvSpPr/>
                <p:nvPr/>
              </p:nvSpPr>
              <p:spPr>
                <a:xfrm>
                  <a:off x="-596200" y="2083250"/>
                  <a:ext cx="50750" cy="35400"/>
                </a:xfrm>
                <a:custGeom>
                  <a:rect b="b" l="l" r="r" t="t"/>
                  <a:pathLst>
                    <a:path extrusionOk="0" h="1416" w="2030">
                      <a:moveTo>
                        <a:pt x="1041" y="1"/>
                      </a:moveTo>
                      <a:cubicBezTo>
                        <a:pt x="495" y="1"/>
                        <a:pt x="0" y="690"/>
                        <a:pt x="515" y="1182"/>
                      </a:cubicBezTo>
                      <a:cubicBezTo>
                        <a:pt x="666" y="1347"/>
                        <a:pt x="838" y="1415"/>
                        <a:pt x="1005" y="1415"/>
                      </a:cubicBezTo>
                      <a:cubicBezTo>
                        <a:pt x="1546" y="1415"/>
                        <a:pt x="2029" y="697"/>
                        <a:pt x="1518" y="209"/>
                      </a:cubicBezTo>
                      <a:cubicBezTo>
                        <a:pt x="1371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" name="Google Shape;1755;p9"/>
                <p:cNvSpPr/>
                <p:nvPr/>
              </p:nvSpPr>
              <p:spPr>
                <a:xfrm>
                  <a:off x="-173125" y="1901650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35" y="0"/>
                      </a:moveTo>
                      <a:cubicBezTo>
                        <a:pt x="482" y="0"/>
                        <a:pt x="1" y="690"/>
                        <a:pt x="492" y="1181"/>
                      </a:cubicBezTo>
                      <a:cubicBezTo>
                        <a:pt x="650" y="1346"/>
                        <a:pt x="826" y="1415"/>
                        <a:pt x="995" y="1415"/>
                      </a:cubicBezTo>
                      <a:cubicBezTo>
                        <a:pt x="1543" y="1415"/>
                        <a:pt x="2013" y="696"/>
                        <a:pt x="1526" y="209"/>
                      </a:cubicBezTo>
                      <a:cubicBezTo>
                        <a:pt x="1372" y="62"/>
                        <a:pt x="1200" y="0"/>
                        <a:pt x="103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" name="Google Shape;1756;p9"/>
                <p:cNvSpPr/>
                <p:nvPr/>
              </p:nvSpPr>
              <p:spPr>
                <a:xfrm>
                  <a:off x="-1459450" y="2087050"/>
                  <a:ext cx="50125" cy="35500"/>
                </a:xfrm>
                <a:custGeom>
                  <a:rect b="b" l="l" r="r" t="t"/>
                  <a:pathLst>
                    <a:path extrusionOk="0" h="1420" w="2005">
                      <a:moveTo>
                        <a:pt x="1041" y="1"/>
                      </a:moveTo>
                      <a:cubicBezTo>
                        <a:pt x="495" y="1"/>
                        <a:pt x="1" y="690"/>
                        <a:pt x="516" y="1182"/>
                      </a:cubicBezTo>
                      <a:cubicBezTo>
                        <a:pt x="669" y="1349"/>
                        <a:pt x="843" y="1419"/>
                        <a:pt x="1010" y="1419"/>
                      </a:cubicBezTo>
                      <a:cubicBezTo>
                        <a:pt x="1541" y="1419"/>
                        <a:pt x="2004" y="718"/>
                        <a:pt x="1519" y="209"/>
                      </a:cubicBezTo>
                      <a:cubicBezTo>
                        <a:pt x="1372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" name="Google Shape;1757;p9"/>
                <p:cNvSpPr/>
                <p:nvPr/>
              </p:nvSpPr>
              <p:spPr>
                <a:xfrm>
                  <a:off x="-1301500" y="2800275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39" y="1"/>
                      </a:moveTo>
                      <a:cubicBezTo>
                        <a:pt x="494" y="1"/>
                        <a:pt x="0" y="705"/>
                        <a:pt x="490" y="1194"/>
                      </a:cubicBezTo>
                      <a:cubicBezTo>
                        <a:pt x="643" y="1362"/>
                        <a:pt x="818" y="1432"/>
                        <a:pt x="988" y="1432"/>
                      </a:cubicBezTo>
                      <a:cubicBezTo>
                        <a:pt x="1527" y="1432"/>
                        <a:pt x="2008" y="730"/>
                        <a:pt x="1523" y="222"/>
                      </a:cubicBezTo>
                      <a:cubicBezTo>
                        <a:pt x="1374" y="66"/>
                        <a:pt x="1204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" name="Google Shape;1758;p9"/>
                <p:cNvSpPr/>
                <p:nvPr/>
              </p:nvSpPr>
              <p:spPr>
                <a:xfrm>
                  <a:off x="-318925" y="2620600"/>
                  <a:ext cx="50950" cy="35400"/>
                </a:xfrm>
                <a:custGeom>
                  <a:rect b="b" l="l" r="r" t="t"/>
                  <a:pathLst>
                    <a:path extrusionOk="0" h="1416" w="2038">
                      <a:moveTo>
                        <a:pt x="1054" y="0"/>
                      </a:moveTo>
                      <a:cubicBezTo>
                        <a:pt x="504" y="0"/>
                        <a:pt x="1" y="714"/>
                        <a:pt x="519" y="1208"/>
                      </a:cubicBezTo>
                      <a:cubicBezTo>
                        <a:pt x="665" y="1354"/>
                        <a:pt x="832" y="1416"/>
                        <a:pt x="995" y="1416"/>
                      </a:cubicBezTo>
                      <a:cubicBezTo>
                        <a:pt x="1542" y="1416"/>
                        <a:pt x="2037" y="720"/>
                        <a:pt x="1522" y="205"/>
                      </a:cubicBezTo>
                      <a:cubicBezTo>
                        <a:pt x="1378" y="61"/>
                        <a:pt x="1214" y="0"/>
                        <a:pt x="10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" name="Google Shape;1759;p9"/>
                <p:cNvSpPr/>
                <p:nvPr/>
              </p:nvSpPr>
              <p:spPr>
                <a:xfrm>
                  <a:off x="-2533950" y="2539950"/>
                  <a:ext cx="50750" cy="35925"/>
                </a:xfrm>
                <a:custGeom>
                  <a:rect b="b" l="l" r="r" t="t"/>
                  <a:pathLst>
                    <a:path extrusionOk="0" h="1437" w="2030">
                      <a:moveTo>
                        <a:pt x="1043" y="1"/>
                      </a:moveTo>
                      <a:cubicBezTo>
                        <a:pt x="496" y="1"/>
                        <a:pt x="1" y="697"/>
                        <a:pt x="516" y="1212"/>
                      </a:cubicBezTo>
                      <a:cubicBezTo>
                        <a:pt x="667" y="1370"/>
                        <a:pt x="840" y="1436"/>
                        <a:pt x="1007" y="1436"/>
                      </a:cubicBezTo>
                      <a:cubicBezTo>
                        <a:pt x="1548" y="1436"/>
                        <a:pt x="2030" y="743"/>
                        <a:pt x="1519" y="209"/>
                      </a:cubicBezTo>
                      <a:cubicBezTo>
                        <a:pt x="1373" y="63"/>
                        <a:pt x="1206" y="1"/>
                        <a:pt x="104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" name="Google Shape;1760;p9"/>
                <p:cNvSpPr/>
                <p:nvPr/>
              </p:nvSpPr>
              <p:spPr>
                <a:xfrm>
                  <a:off x="-1714950" y="2379625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8"/>
                        <a:pt x="991" y="1418"/>
                      </a:cubicBezTo>
                      <a:cubicBezTo>
                        <a:pt x="1530" y="1418"/>
                        <a:pt x="2011" y="717"/>
                        <a:pt x="1526" y="208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" name="Google Shape;1761;p9"/>
                <p:cNvSpPr/>
                <p:nvPr/>
              </p:nvSpPr>
              <p:spPr>
                <a:xfrm>
                  <a:off x="-2196675" y="3377800"/>
                  <a:ext cx="50400" cy="35075"/>
                </a:xfrm>
                <a:custGeom>
                  <a:rect b="b" l="l" r="r" t="t"/>
                  <a:pathLst>
                    <a:path extrusionOk="0" h="1403" w="2016">
                      <a:moveTo>
                        <a:pt x="1039" y="0"/>
                      </a:moveTo>
                      <a:cubicBezTo>
                        <a:pt x="495" y="0"/>
                        <a:pt x="1" y="704"/>
                        <a:pt x="491" y="1194"/>
                      </a:cubicBezTo>
                      <a:cubicBezTo>
                        <a:pt x="644" y="1341"/>
                        <a:pt x="816" y="1402"/>
                        <a:pt x="981" y="1402"/>
                      </a:cubicBezTo>
                      <a:cubicBezTo>
                        <a:pt x="1534" y="1402"/>
                        <a:pt x="2015" y="713"/>
                        <a:pt x="1524" y="221"/>
                      </a:cubicBezTo>
                      <a:cubicBezTo>
                        <a:pt x="1375" y="65"/>
                        <a:pt x="1205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" name="Google Shape;1762;p9"/>
                <p:cNvSpPr/>
                <p:nvPr/>
              </p:nvSpPr>
              <p:spPr>
                <a:xfrm>
                  <a:off x="-849425" y="3508825"/>
                  <a:ext cx="50500" cy="35400"/>
                </a:xfrm>
                <a:custGeom>
                  <a:rect b="b" l="l" r="r" t="t"/>
                  <a:pathLst>
                    <a:path extrusionOk="0" h="1416" w="2020">
                      <a:moveTo>
                        <a:pt x="1036" y="0"/>
                      </a:moveTo>
                      <a:cubicBezTo>
                        <a:pt x="483" y="0"/>
                        <a:pt x="0" y="696"/>
                        <a:pt x="492" y="1211"/>
                      </a:cubicBezTo>
                      <a:cubicBezTo>
                        <a:pt x="636" y="1355"/>
                        <a:pt x="800" y="1416"/>
                        <a:pt x="961" y="1416"/>
                      </a:cubicBezTo>
                      <a:cubicBezTo>
                        <a:pt x="1512" y="1416"/>
                        <a:pt x="2020" y="703"/>
                        <a:pt x="1526" y="208"/>
                      </a:cubicBezTo>
                      <a:cubicBezTo>
                        <a:pt x="1372" y="62"/>
                        <a:pt x="1201" y="0"/>
                        <a:pt x="103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" name="Google Shape;1763;p9"/>
                <p:cNvSpPr/>
                <p:nvPr/>
              </p:nvSpPr>
              <p:spPr>
                <a:xfrm>
                  <a:off x="-601700" y="3131900"/>
                  <a:ext cx="50350" cy="35400"/>
                </a:xfrm>
                <a:custGeom>
                  <a:rect b="b" l="l" r="r" t="t"/>
                  <a:pathLst>
                    <a:path extrusionOk="0" h="1416" w="2014">
                      <a:moveTo>
                        <a:pt x="1047" y="1"/>
                      </a:moveTo>
                      <a:cubicBezTo>
                        <a:pt x="500" y="1"/>
                        <a:pt x="1" y="690"/>
                        <a:pt x="492" y="1182"/>
                      </a:cubicBezTo>
                      <a:cubicBezTo>
                        <a:pt x="643" y="1347"/>
                        <a:pt x="815" y="1415"/>
                        <a:pt x="983" y="1415"/>
                      </a:cubicBezTo>
                      <a:cubicBezTo>
                        <a:pt x="1525" y="1415"/>
                        <a:pt x="2013" y="697"/>
                        <a:pt x="1526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" name="Google Shape;1764;p9"/>
                <p:cNvSpPr/>
                <p:nvPr/>
              </p:nvSpPr>
              <p:spPr>
                <a:xfrm>
                  <a:off x="-1361600" y="4210950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9"/>
                        <a:pt x="991" y="1419"/>
                      </a:cubicBezTo>
                      <a:cubicBezTo>
                        <a:pt x="1530" y="1419"/>
                        <a:pt x="2011" y="717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" name="Google Shape;1765;p9"/>
                <p:cNvSpPr/>
                <p:nvPr/>
              </p:nvSpPr>
              <p:spPr>
                <a:xfrm>
                  <a:off x="-527900" y="4660900"/>
                  <a:ext cx="51000" cy="35825"/>
                </a:xfrm>
                <a:custGeom>
                  <a:rect b="b" l="l" r="r" t="t"/>
                  <a:pathLst>
                    <a:path extrusionOk="0" h="1433" w="2040">
                      <a:moveTo>
                        <a:pt x="1068" y="1"/>
                      </a:moveTo>
                      <a:cubicBezTo>
                        <a:pt x="504" y="1"/>
                        <a:pt x="1" y="714"/>
                        <a:pt x="519" y="1208"/>
                      </a:cubicBezTo>
                      <a:cubicBezTo>
                        <a:pt x="670" y="1366"/>
                        <a:pt x="843" y="1432"/>
                        <a:pt x="1010" y="1432"/>
                      </a:cubicBezTo>
                      <a:cubicBezTo>
                        <a:pt x="1552" y="1432"/>
                        <a:pt x="2040" y="739"/>
                        <a:pt x="1552" y="205"/>
                      </a:cubicBezTo>
                      <a:cubicBezTo>
                        <a:pt x="1402" y="61"/>
                        <a:pt x="1232" y="1"/>
                        <a:pt x="106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" name="Google Shape;1766;p9"/>
                <p:cNvSpPr/>
                <p:nvPr/>
              </p:nvSpPr>
              <p:spPr>
                <a:xfrm>
                  <a:off x="-599950" y="4282075"/>
                  <a:ext cx="50800" cy="35075"/>
                </a:xfrm>
                <a:custGeom>
                  <a:rect b="b" l="l" r="r" t="t"/>
                  <a:pathLst>
                    <a:path extrusionOk="0" h="1403" w="2032">
                      <a:moveTo>
                        <a:pt x="1032" y="0"/>
                      </a:moveTo>
                      <a:cubicBezTo>
                        <a:pt x="489" y="0"/>
                        <a:pt x="0" y="704"/>
                        <a:pt x="513" y="1194"/>
                      </a:cubicBezTo>
                      <a:cubicBezTo>
                        <a:pt x="660" y="1340"/>
                        <a:pt x="828" y="1402"/>
                        <a:pt x="991" y="1402"/>
                      </a:cubicBezTo>
                      <a:cubicBezTo>
                        <a:pt x="1537" y="1402"/>
                        <a:pt x="2031" y="712"/>
                        <a:pt x="1516" y="221"/>
                      </a:cubicBezTo>
                      <a:cubicBezTo>
                        <a:pt x="1368" y="65"/>
                        <a:pt x="119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" name="Google Shape;1767;p9"/>
                <p:cNvSpPr/>
                <p:nvPr/>
              </p:nvSpPr>
              <p:spPr>
                <a:xfrm>
                  <a:off x="512475" y="4625075"/>
                  <a:ext cx="50700" cy="35500"/>
                </a:xfrm>
                <a:custGeom>
                  <a:rect b="b" l="l" r="r" t="t"/>
                  <a:pathLst>
                    <a:path extrusionOk="0" h="1420" w="2028">
                      <a:moveTo>
                        <a:pt x="1041" y="1"/>
                      </a:moveTo>
                      <a:cubicBezTo>
                        <a:pt x="495" y="1"/>
                        <a:pt x="1" y="691"/>
                        <a:pt x="516" y="1182"/>
                      </a:cubicBezTo>
                      <a:cubicBezTo>
                        <a:pt x="669" y="1350"/>
                        <a:pt x="844" y="1419"/>
                        <a:pt x="1014" y="1419"/>
                      </a:cubicBezTo>
                      <a:cubicBezTo>
                        <a:pt x="1552" y="1419"/>
                        <a:pt x="2027" y="718"/>
                        <a:pt x="1519" y="209"/>
                      </a:cubicBezTo>
                      <a:cubicBezTo>
                        <a:pt x="1372" y="63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" name="Google Shape;1768;p9"/>
                <p:cNvSpPr/>
                <p:nvPr/>
              </p:nvSpPr>
              <p:spPr>
                <a:xfrm>
                  <a:off x="235925" y="1842825"/>
                  <a:ext cx="50975" cy="35075"/>
                </a:xfrm>
                <a:custGeom>
                  <a:rect b="b" l="l" r="r" t="t"/>
                  <a:pathLst>
                    <a:path extrusionOk="0" h="1403" w="2039">
                      <a:moveTo>
                        <a:pt x="1046" y="0"/>
                      </a:moveTo>
                      <a:cubicBezTo>
                        <a:pt x="489" y="0"/>
                        <a:pt x="1" y="704"/>
                        <a:pt x="514" y="1194"/>
                      </a:cubicBezTo>
                      <a:cubicBezTo>
                        <a:pt x="660" y="1341"/>
                        <a:pt x="828" y="1402"/>
                        <a:pt x="992" y="1402"/>
                      </a:cubicBezTo>
                      <a:cubicBezTo>
                        <a:pt x="1539" y="1402"/>
                        <a:pt x="2038" y="713"/>
                        <a:pt x="1547" y="221"/>
                      </a:cubicBezTo>
                      <a:cubicBezTo>
                        <a:pt x="1391" y="65"/>
                        <a:pt x="1215" y="0"/>
                        <a:pt x="104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9" name="Google Shape;1769;p9"/>
                <p:cNvSpPr/>
                <p:nvPr/>
              </p:nvSpPr>
              <p:spPr>
                <a:xfrm>
                  <a:off x="968350" y="1967100"/>
                  <a:ext cx="49650" cy="35825"/>
                </a:xfrm>
                <a:custGeom>
                  <a:rect b="b" l="l" r="r" t="t"/>
                  <a:pathLst>
                    <a:path extrusionOk="0" h="1433" w="1986">
                      <a:moveTo>
                        <a:pt x="1053" y="0"/>
                      </a:moveTo>
                      <a:cubicBezTo>
                        <a:pt x="503" y="0"/>
                        <a:pt x="0" y="713"/>
                        <a:pt x="518" y="1208"/>
                      </a:cubicBezTo>
                      <a:cubicBezTo>
                        <a:pt x="669" y="1366"/>
                        <a:pt x="838" y="1432"/>
                        <a:pt x="1001" y="1432"/>
                      </a:cubicBezTo>
                      <a:cubicBezTo>
                        <a:pt x="1528" y="1432"/>
                        <a:pt x="1985" y="739"/>
                        <a:pt x="1521" y="205"/>
                      </a:cubicBezTo>
                      <a:cubicBezTo>
                        <a:pt x="1377" y="61"/>
                        <a:pt x="1213" y="0"/>
                        <a:pt x="105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0" name="Google Shape;1770;p9"/>
                <p:cNvSpPr/>
                <p:nvPr/>
              </p:nvSpPr>
              <p:spPr>
                <a:xfrm>
                  <a:off x="54900" y="585200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26" y="1"/>
                      </a:moveTo>
                      <a:cubicBezTo>
                        <a:pt x="476" y="1"/>
                        <a:pt x="0" y="705"/>
                        <a:pt x="490" y="1194"/>
                      </a:cubicBezTo>
                      <a:cubicBezTo>
                        <a:pt x="643" y="1362"/>
                        <a:pt x="819" y="1432"/>
                        <a:pt x="989" y="1432"/>
                      </a:cubicBezTo>
                      <a:cubicBezTo>
                        <a:pt x="1528" y="1432"/>
                        <a:pt x="2009" y="730"/>
                        <a:pt x="1523" y="222"/>
                      </a:cubicBezTo>
                      <a:cubicBezTo>
                        <a:pt x="1368" y="66"/>
                        <a:pt x="1194" y="1"/>
                        <a:pt x="102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1" name="Google Shape;1771;p9"/>
                <p:cNvSpPr/>
                <p:nvPr/>
              </p:nvSpPr>
              <p:spPr>
                <a:xfrm>
                  <a:off x="-2734675" y="3180225"/>
                  <a:ext cx="50225" cy="35075"/>
                </a:xfrm>
                <a:custGeom>
                  <a:rect b="b" l="l" r="r" t="t"/>
                  <a:pathLst>
                    <a:path extrusionOk="0" h="1403" w="2009">
                      <a:moveTo>
                        <a:pt x="1013" y="0"/>
                      </a:moveTo>
                      <a:cubicBezTo>
                        <a:pt x="477" y="0"/>
                        <a:pt x="1" y="705"/>
                        <a:pt x="490" y="1194"/>
                      </a:cubicBezTo>
                      <a:cubicBezTo>
                        <a:pt x="637" y="1341"/>
                        <a:pt x="805" y="1402"/>
                        <a:pt x="968" y="1402"/>
                      </a:cubicBezTo>
                      <a:cubicBezTo>
                        <a:pt x="1514" y="1402"/>
                        <a:pt x="2008" y="713"/>
                        <a:pt x="1493" y="221"/>
                      </a:cubicBezTo>
                      <a:cubicBezTo>
                        <a:pt x="1345" y="66"/>
                        <a:pt x="1176" y="0"/>
                        <a:pt x="101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2" name="Google Shape;1772;p9"/>
                <p:cNvSpPr/>
                <p:nvPr/>
              </p:nvSpPr>
              <p:spPr>
                <a:xfrm>
                  <a:off x="-3560675" y="2610300"/>
                  <a:ext cx="50300" cy="35700"/>
                </a:xfrm>
                <a:custGeom>
                  <a:rect b="b" l="l" r="r" t="t"/>
                  <a:pathLst>
                    <a:path extrusionOk="0" h="1428" w="2012">
                      <a:moveTo>
                        <a:pt x="1039" y="1"/>
                      </a:moveTo>
                      <a:cubicBezTo>
                        <a:pt x="494" y="1"/>
                        <a:pt x="1" y="705"/>
                        <a:pt x="490" y="1194"/>
                      </a:cubicBezTo>
                      <a:cubicBezTo>
                        <a:pt x="648" y="1359"/>
                        <a:pt x="824" y="1428"/>
                        <a:pt x="993" y="1428"/>
                      </a:cubicBezTo>
                      <a:cubicBezTo>
                        <a:pt x="1541" y="1428"/>
                        <a:pt x="2011" y="709"/>
                        <a:pt x="1524" y="222"/>
                      </a:cubicBezTo>
                      <a:cubicBezTo>
                        <a:pt x="1375" y="66"/>
                        <a:pt x="1205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3" name="Google Shape;1773;p9"/>
                <p:cNvSpPr/>
                <p:nvPr/>
              </p:nvSpPr>
              <p:spPr>
                <a:xfrm>
                  <a:off x="-2691350" y="1535075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9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51" y="1340"/>
                        <a:pt x="826" y="1402"/>
                        <a:pt x="993" y="1402"/>
                      </a:cubicBezTo>
                      <a:cubicBezTo>
                        <a:pt x="1551" y="1402"/>
                        <a:pt x="2015" y="712"/>
                        <a:pt x="1523" y="221"/>
                      </a:cubicBezTo>
                      <a:cubicBezTo>
                        <a:pt x="1375" y="65"/>
                        <a:pt x="1204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4" name="Google Shape;1774;p9"/>
                <p:cNvSpPr/>
                <p:nvPr/>
              </p:nvSpPr>
              <p:spPr>
                <a:xfrm>
                  <a:off x="-1786450" y="914650"/>
                  <a:ext cx="50525" cy="35400"/>
                </a:xfrm>
                <a:custGeom>
                  <a:rect b="b" l="l" r="r" t="t"/>
                  <a:pathLst>
                    <a:path extrusionOk="0" h="1416" w="2021">
                      <a:moveTo>
                        <a:pt x="1060" y="0"/>
                      </a:moveTo>
                      <a:cubicBezTo>
                        <a:pt x="509" y="0"/>
                        <a:pt x="1" y="713"/>
                        <a:pt x="495" y="1208"/>
                      </a:cubicBezTo>
                      <a:cubicBezTo>
                        <a:pt x="649" y="1354"/>
                        <a:pt x="820" y="1416"/>
                        <a:pt x="984" y="1416"/>
                      </a:cubicBezTo>
                      <a:cubicBezTo>
                        <a:pt x="1538" y="1416"/>
                        <a:pt x="2021" y="720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5" name="Google Shape;1775;p9"/>
                <p:cNvSpPr/>
                <p:nvPr/>
              </p:nvSpPr>
              <p:spPr>
                <a:xfrm>
                  <a:off x="-1588800" y="242050"/>
                  <a:ext cx="50350" cy="35925"/>
                </a:xfrm>
                <a:custGeom>
                  <a:rect b="b" l="l" r="r" t="t"/>
                  <a:pathLst>
                    <a:path extrusionOk="0" h="1437" w="2014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50" y="1370"/>
                        <a:pt x="827" y="1436"/>
                        <a:pt x="996" y="1436"/>
                      </a:cubicBezTo>
                      <a:cubicBezTo>
                        <a:pt x="1543" y="1436"/>
                        <a:pt x="2013" y="743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6" name="Google Shape;1776;p9"/>
                <p:cNvSpPr/>
                <p:nvPr/>
              </p:nvSpPr>
              <p:spPr>
                <a:xfrm>
                  <a:off x="-943650" y="276250"/>
                  <a:ext cx="50325" cy="35900"/>
                </a:xfrm>
                <a:custGeom>
                  <a:rect b="b" l="l" r="r" t="t"/>
                  <a:pathLst>
                    <a:path extrusionOk="0" h="1436" w="2013">
                      <a:moveTo>
                        <a:pt x="1049" y="0"/>
                      </a:moveTo>
                      <a:cubicBezTo>
                        <a:pt x="501" y="0"/>
                        <a:pt x="0" y="696"/>
                        <a:pt x="492" y="1212"/>
                      </a:cubicBezTo>
                      <a:cubicBezTo>
                        <a:pt x="643" y="1370"/>
                        <a:pt x="816" y="1436"/>
                        <a:pt x="983" y="1436"/>
                      </a:cubicBezTo>
                      <a:cubicBezTo>
                        <a:pt x="1525" y="1436"/>
                        <a:pt x="2013" y="742"/>
                        <a:pt x="1525" y="209"/>
                      </a:cubicBezTo>
                      <a:cubicBezTo>
                        <a:pt x="1379" y="62"/>
                        <a:pt x="1212" y="0"/>
                        <a:pt x="104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7" name="Google Shape;1777;p9"/>
                <p:cNvSpPr/>
                <p:nvPr/>
              </p:nvSpPr>
              <p:spPr>
                <a:xfrm>
                  <a:off x="-625325" y="-5725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7" y="0"/>
                      </a:moveTo>
                      <a:cubicBezTo>
                        <a:pt x="491" y="0"/>
                        <a:pt x="0" y="714"/>
                        <a:pt x="495" y="1208"/>
                      </a:cubicBezTo>
                      <a:cubicBezTo>
                        <a:pt x="643" y="1363"/>
                        <a:pt x="813" y="1428"/>
                        <a:pt x="978" y="1428"/>
                      </a:cubicBezTo>
                      <a:cubicBezTo>
                        <a:pt x="1523" y="1428"/>
                        <a:pt x="2018" y="718"/>
                        <a:pt x="1528" y="205"/>
                      </a:cubicBezTo>
                      <a:cubicBezTo>
                        <a:pt x="1377" y="61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8" name="Google Shape;1778;p9"/>
                <p:cNvSpPr/>
                <p:nvPr/>
              </p:nvSpPr>
              <p:spPr>
                <a:xfrm>
                  <a:off x="1081525" y="3719750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8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43" y="1341"/>
                        <a:pt x="815" y="1402"/>
                        <a:pt x="980" y="1402"/>
                      </a:cubicBezTo>
                      <a:cubicBezTo>
                        <a:pt x="1533" y="1402"/>
                        <a:pt x="2014" y="713"/>
                        <a:pt x="1523" y="221"/>
                      </a:cubicBezTo>
                      <a:cubicBezTo>
                        <a:pt x="1374" y="65"/>
                        <a:pt x="1204" y="0"/>
                        <a:pt x="103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9" name="Google Shape;1779;p9"/>
                <p:cNvSpPr/>
                <p:nvPr/>
              </p:nvSpPr>
              <p:spPr>
                <a:xfrm>
                  <a:off x="1127050" y="429530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45" y="1365"/>
                        <a:pt x="816" y="1429"/>
                        <a:pt x="980" y="1429"/>
                      </a:cubicBezTo>
                      <a:cubicBezTo>
                        <a:pt x="1534" y="1429"/>
                        <a:pt x="2018" y="701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0" name="Google Shape;1780;p9"/>
                <p:cNvSpPr/>
                <p:nvPr/>
              </p:nvSpPr>
              <p:spPr>
                <a:xfrm>
                  <a:off x="1924175" y="4419925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57" y="1346"/>
                        <a:pt x="838" y="1415"/>
                        <a:pt x="1008" y="1415"/>
                      </a:cubicBezTo>
                      <a:cubicBezTo>
                        <a:pt x="1561" y="1415"/>
                        <a:pt x="2014" y="696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781" name="Google Shape;1781;p9"/>
          <p:cNvSpPr txBox="1"/>
          <p:nvPr>
            <p:ph type="title"/>
          </p:nvPr>
        </p:nvSpPr>
        <p:spPr>
          <a:xfrm>
            <a:off x="4171950" y="2571750"/>
            <a:ext cx="4258800" cy="6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782" name="Google Shape;1782;p9"/>
          <p:cNvSpPr txBox="1"/>
          <p:nvPr>
            <p:ph idx="1" type="body"/>
          </p:nvPr>
        </p:nvSpPr>
        <p:spPr>
          <a:xfrm>
            <a:off x="4171950" y="3199443"/>
            <a:ext cx="42588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4" name="Google Shape;1784;p10"/>
          <p:cNvGrpSpPr/>
          <p:nvPr/>
        </p:nvGrpSpPr>
        <p:grpSpPr>
          <a:xfrm rot="4206271">
            <a:off x="-3084294" y="1619749"/>
            <a:ext cx="9206054" cy="7198960"/>
            <a:chOff x="-3560675" y="-1695025"/>
            <a:chExt cx="9206200" cy="7199075"/>
          </a:xfrm>
        </p:grpSpPr>
        <p:sp>
          <p:nvSpPr>
            <p:cNvPr id="1785" name="Google Shape;1785;p10"/>
            <p:cNvSpPr/>
            <p:nvPr/>
          </p:nvSpPr>
          <p:spPr>
            <a:xfrm>
              <a:off x="3144700" y="1760900"/>
              <a:ext cx="49725" cy="38825"/>
            </a:xfrm>
            <a:custGeom>
              <a:rect b="b" l="l" r="r" t="t"/>
              <a:pathLst>
                <a:path extrusionOk="0" h="1553" w="1989">
                  <a:moveTo>
                    <a:pt x="1058" y="1"/>
                  </a:moveTo>
                  <a:cubicBezTo>
                    <a:pt x="1040" y="1"/>
                    <a:pt x="1022" y="2"/>
                    <a:pt x="1004" y="3"/>
                  </a:cubicBezTo>
                  <a:cubicBezTo>
                    <a:pt x="1" y="33"/>
                    <a:pt x="31" y="1553"/>
                    <a:pt x="1034" y="1553"/>
                  </a:cubicBezTo>
                  <a:cubicBezTo>
                    <a:pt x="1988" y="1523"/>
                    <a:pt x="1977" y="1"/>
                    <a:pt x="105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10"/>
            <p:cNvSpPr/>
            <p:nvPr/>
          </p:nvSpPr>
          <p:spPr>
            <a:xfrm>
              <a:off x="2791350" y="1538300"/>
              <a:ext cx="49950" cy="38775"/>
            </a:xfrm>
            <a:custGeom>
              <a:rect b="b" l="l" r="r" t="t"/>
              <a:pathLst>
                <a:path extrusionOk="0" h="1551" w="1998">
                  <a:moveTo>
                    <a:pt x="1002" y="0"/>
                  </a:moveTo>
                  <a:cubicBezTo>
                    <a:pt x="993" y="0"/>
                    <a:pt x="983" y="0"/>
                    <a:pt x="973" y="1"/>
                  </a:cubicBezTo>
                  <a:cubicBezTo>
                    <a:pt x="1" y="31"/>
                    <a:pt x="31" y="1551"/>
                    <a:pt x="1034" y="1551"/>
                  </a:cubicBezTo>
                  <a:cubicBezTo>
                    <a:pt x="1997" y="1521"/>
                    <a:pt x="1977" y="0"/>
                    <a:pt x="10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10"/>
            <p:cNvSpPr/>
            <p:nvPr/>
          </p:nvSpPr>
          <p:spPr>
            <a:xfrm>
              <a:off x="3881050" y="912150"/>
              <a:ext cx="50175" cy="39550"/>
            </a:xfrm>
            <a:custGeom>
              <a:rect b="b" l="l" r="r" t="t"/>
              <a:pathLst>
                <a:path extrusionOk="0" h="1582" w="2007">
                  <a:moveTo>
                    <a:pt x="973" y="1"/>
                  </a:moveTo>
                  <a:cubicBezTo>
                    <a:pt x="0" y="62"/>
                    <a:pt x="30" y="1581"/>
                    <a:pt x="1033" y="1581"/>
                  </a:cubicBezTo>
                  <a:cubicBezTo>
                    <a:pt x="2006" y="1521"/>
                    <a:pt x="1976" y="1"/>
                    <a:pt x="97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88" name="Google Shape;1788;p10"/>
            <p:cNvGrpSpPr/>
            <p:nvPr/>
          </p:nvGrpSpPr>
          <p:grpSpPr>
            <a:xfrm>
              <a:off x="-3560675" y="-1695025"/>
              <a:ext cx="9206200" cy="7199075"/>
              <a:chOff x="-3560675" y="-1695025"/>
              <a:chExt cx="9206200" cy="7199075"/>
            </a:xfrm>
          </p:grpSpPr>
          <p:sp>
            <p:nvSpPr>
              <p:cNvPr id="1789" name="Google Shape;1789;p10"/>
              <p:cNvSpPr/>
              <p:nvPr/>
            </p:nvSpPr>
            <p:spPr>
              <a:xfrm>
                <a:off x="3584675" y="-201850"/>
                <a:ext cx="50175" cy="38800"/>
              </a:xfrm>
              <a:custGeom>
                <a:rect b="b" l="l" r="r" t="t"/>
                <a:pathLst>
                  <a:path extrusionOk="0" h="1552" w="2007">
                    <a:moveTo>
                      <a:pt x="973" y="1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1"/>
                      <a:pt x="1976" y="1"/>
                      <a:pt x="9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10"/>
              <p:cNvSpPr/>
              <p:nvPr/>
            </p:nvSpPr>
            <p:spPr>
              <a:xfrm>
                <a:off x="4071775" y="186450"/>
                <a:ext cx="49925" cy="39550"/>
              </a:xfrm>
              <a:custGeom>
                <a:rect b="b" l="l" r="r" t="t"/>
                <a:pathLst>
                  <a:path extrusionOk="0" h="1582" w="1997">
                    <a:moveTo>
                      <a:pt x="1032" y="1"/>
                    </a:moveTo>
                    <a:cubicBezTo>
                      <a:pt x="1023" y="1"/>
                      <a:pt x="1013" y="1"/>
                      <a:pt x="1003" y="1"/>
                    </a:cubicBezTo>
                    <a:cubicBezTo>
                      <a:pt x="0" y="62"/>
                      <a:pt x="31" y="1582"/>
                      <a:pt x="1034" y="1582"/>
                    </a:cubicBezTo>
                    <a:cubicBezTo>
                      <a:pt x="1997" y="1491"/>
                      <a:pt x="1977" y="1"/>
                      <a:pt x="103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10"/>
              <p:cNvSpPr/>
              <p:nvPr/>
            </p:nvSpPr>
            <p:spPr>
              <a:xfrm>
                <a:off x="4755675" y="-352300"/>
                <a:ext cx="50175" cy="39550"/>
              </a:xfrm>
              <a:custGeom>
                <a:rect b="b" l="l" r="r" t="t"/>
                <a:pathLst>
                  <a:path extrusionOk="0" h="1582" w="2007">
                    <a:moveTo>
                      <a:pt x="1004" y="1"/>
                    </a:moveTo>
                    <a:cubicBezTo>
                      <a:pt x="0" y="61"/>
                      <a:pt x="31" y="1581"/>
                      <a:pt x="1034" y="1581"/>
                    </a:cubicBezTo>
                    <a:cubicBezTo>
                      <a:pt x="2007" y="1520"/>
                      <a:pt x="1976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10"/>
              <p:cNvSpPr/>
              <p:nvPr/>
            </p:nvSpPr>
            <p:spPr>
              <a:xfrm>
                <a:off x="5595350" y="406075"/>
                <a:ext cx="50175" cy="38775"/>
              </a:xfrm>
              <a:custGeom>
                <a:rect b="b" l="l" r="r" t="t"/>
                <a:pathLst>
                  <a:path extrusionOk="0" h="1551" w="2007">
                    <a:moveTo>
                      <a:pt x="1004" y="0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0"/>
                      <a:pt x="1976" y="0"/>
                      <a:pt x="100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10"/>
              <p:cNvSpPr/>
              <p:nvPr/>
            </p:nvSpPr>
            <p:spPr>
              <a:xfrm>
                <a:off x="1941075" y="5468575"/>
                <a:ext cx="50675" cy="35475"/>
              </a:xfrm>
              <a:custGeom>
                <a:rect b="b" l="l" r="r" t="t"/>
                <a:pathLst>
                  <a:path extrusionOk="0" h="1419" w="2027">
                    <a:moveTo>
                      <a:pt x="1041" y="0"/>
                    </a:moveTo>
                    <a:cubicBezTo>
                      <a:pt x="495" y="0"/>
                      <a:pt x="1" y="690"/>
                      <a:pt x="516" y="1181"/>
                    </a:cubicBezTo>
                    <a:cubicBezTo>
                      <a:pt x="669" y="1349"/>
                      <a:pt x="844" y="1419"/>
                      <a:pt x="1014" y="1419"/>
                    </a:cubicBezTo>
                    <a:cubicBezTo>
                      <a:pt x="1551" y="1419"/>
                      <a:pt x="2027" y="717"/>
                      <a:pt x="1519" y="208"/>
                    </a:cubicBezTo>
                    <a:cubicBezTo>
                      <a:pt x="1372" y="62"/>
                      <a:pt x="1204" y="0"/>
                      <a:pt x="10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94" name="Google Shape;1794;p10"/>
              <p:cNvGrpSpPr/>
              <p:nvPr/>
            </p:nvGrpSpPr>
            <p:grpSpPr>
              <a:xfrm>
                <a:off x="-3560675" y="-1695025"/>
                <a:ext cx="9184925" cy="7184775"/>
                <a:chOff x="-3560675" y="-1695025"/>
                <a:chExt cx="9184925" cy="7184775"/>
              </a:xfrm>
            </p:grpSpPr>
            <p:sp>
              <p:nvSpPr>
                <p:cNvPr id="1795" name="Google Shape;1795;p10"/>
                <p:cNvSpPr/>
                <p:nvPr/>
              </p:nvSpPr>
              <p:spPr>
                <a:xfrm>
                  <a:off x="-1101575" y="-1682675"/>
                  <a:ext cx="6725825" cy="4350200"/>
                </a:xfrm>
                <a:custGeom>
                  <a:rect b="b" l="l" r="r" t="t"/>
                  <a:pathLst>
                    <a:path extrusionOk="0" h="174008" w="269033">
                      <a:moveTo>
                        <a:pt x="59302" y="540"/>
                      </a:moveTo>
                      <a:lnTo>
                        <a:pt x="70458" y="37653"/>
                      </a:lnTo>
                      <a:lnTo>
                        <a:pt x="70458" y="37653"/>
                      </a:lnTo>
                      <a:lnTo>
                        <a:pt x="20365" y="22790"/>
                      </a:lnTo>
                      <a:lnTo>
                        <a:pt x="59302" y="540"/>
                      </a:lnTo>
                      <a:close/>
                      <a:moveTo>
                        <a:pt x="103984" y="31635"/>
                      </a:moveTo>
                      <a:lnTo>
                        <a:pt x="93984" y="45769"/>
                      </a:lnTo>
                      <a:cubicBezTo>
                        <a:pt x="93893" y="45860"/>
                        <a:pt x="93953" y="45981"/>
                        <a:pt x="94014" y="46042"/>
                      </a:cubicBezTo>
                      <a:lnTo>
                        <a:pt x="94045" y="46073"/>
                      </a:lnTo>
                      <a:lnTo>
                        <a:pt x="91036" y="54431"/>
                      </a:lnTo>
                      <a:lnTo>
                        <a:pt x="71066" y="38170"/>
                      </a:lnTo>
                      <a:lnTo>
                        <a:pt x="103984" y="31635"/>
                      </a:lnTo>
                      <a:close/>
                      <a:moveTo>
                        <a:pt x="129516" y="12334"/>
                      </a:moveTo>
                      <a:lnTo>
                        <a:pt x="116446" y="58048"/>
                      </a:lnTo>
                      <a:lnTo>
                        <a:pt x="94409" y="45921"/>
                      </a:lnTo>
                      <a:lnTo>
                        <a:pt x="129516" y="12334"/>
                      </a:lnTo>
                      <a:close/>
                      <a:moveTo>
                        <a:pt x="49363" y="35221"/>
                      </a:moveTo>
                      <a:lnTo>
                        <a:pt x="70640" y="38170"/>
                      </a:lnTo>
                      <a:lnTo>
                        <a:pt x="70640" y="38322"/>
                      </a:lnTo>
                      <a:lnTo>
                        <a:pt x="87054" y="64401"/>
                      </a:lnTo>
                      <a:lnTo>
                        <a:pt x="87054" y="64401"/>
                      </a:lnTo>
                      <a:lnTo>
                        <a:pt x="49363" y="35221"/>
                      </a:lnTo>
                      <a:close/>
                      <a:moveTo>
                        <a:pt x="71643" y="39142"/>
                      </a:moveTo>
                      <a:lnTo>
                        <a:pt x="90975" y="54796"/>
                      </a:lnTo>
                      <a:lnTo>
                        <a:pt x="87510" y="64401"/>
                      </a:lnTo>
                      <a:lnTo>
                        <a:pt x="71643" y="39142"/>
                      </a:lnTo>
                      <a:close/>
                      <a:moveTo>
                        <a:pt x="49454" y="35799"/>
                      </a:moveTo>
                      <a:lnTo>
                        <a:pt x="86689" y="64644"/>
                      </a:lnTo>
                      <a:lnTo>
                        <a:pt x="62707" y="60511"/>
                      </a:lnTo>
                      <a:lnTo>
                        <a:pt x="62707" y="60359"/>
                      </a:lnTo>
                      <a:lnTo>
                        <a:pt x="49454" y="35799"/>
                      </a:lnTo>
                      <a:close/>
                      <a:moveTo>
                        <a:pt x="20335" y="23185"/>
                      </a:moveTo>
                      <a:lnTo>
                        <a:pt x="68786" y="37531"/>
                      </a:lnTo>
                      <a:lnTo>
                        <a:pt x="48846" y="34765"/>
                      </a:lnTo>
                      <a:lnTo>
                        <a:pt x="48755" y="34765"/>
                      </a:lnTo>
                      <a:lnTo>
                        <a:pt x="48634" y="34644"/>
                      </a:lnTo>
                      <a:cubicBezTo>
                        <a:pt x="48608" y="34618"/>
                        <a:pt x="48571" y="34609"/>
                        <a:pt x="48533" y="34609"/>
                      </a:cubicBezTo>
                      <a:cubicBezTo>
                        <a:pt x="48481" y="34609"/>
                        <a:pt x="48425" y="34626"/>
                        <a:pt x="48390" y="34644"/>
                      </a:cubicBezTo>
                      <a:lnTo>
                        <a:pt x="15593" y="66985"/>
                      </a:lnTo>
                      <a:lnTo>
                        <a:pt x="20335" y="23185"/>
                      </a:lnTo>
                      <a:close/>
                      <a:moveTo>
                        <a:pt x="91248" y="55039"/>
                      </a:moveTo>
                      <a:lnTo>
                        <a:pt x="111583" y="71514"/>
                      </a:lnTo>
                      <a:lnTo>
                        <a:pt x="87753" y="64827"/>
                      </a:lnTo>
                      <a:lnTo>
                        <a:pt x="91248" y="55039"/>
                      </a:lnTo>
                      <a:close/>
                      <a:moveTo>
                        <a:pt x="94349" y="46346"/>
                      </a:moveTo>
                      <a:lnTo>
                        <a:pt x="116325" y="58444"/>
                      </a:lnTo>
                      <a:lnTo>
                        <a:pt x="112525" y="71787"/>
                      </a:lnTo>
                      <a:lnTo>
                        <a:pt x="91400" y="54675"/>
                      </a:lnTo>
                      <a:lnTo>
                        <a:pt x="94349" y="46346"/>
                      </a:lnTo>
                      <a:close/>
                      <a:moveTo>
                        <a:pt x="129820" y="12759"/>
                      </a:moveTo>
                      <a:lnTo>
                        <a:pt x="150672" y="76863"/>
                      </a:lnTo>
                      <a:lnTo>
                        <a:pt x="116781" y="58231"/>
                      </a:lnTo>
                      <a:lnTo>
                        <a:pt x="129820" y="12759"/>
                      </a:lnTo>
                      <a:close/>
                      <a:moveTo>
                        <a:pt x="130216" y="12729"/>
                      </a:moveTo>
                      <a:lnTo>
                        <a:pt x="172557" y="68201"/>
                      </a:lnTo>
                      <a:lnTo>
                        <a:pt x="153286" y="78262"/>
                      </a:lnTo>
                      <a:lnTo>
                        <a:pt x="151158" y="77137"/>
                      </a:lnTo>
                      <a:lnTo>
                        <a:pt x="130216" y="12729"/>
                      </a:lnTo>
                      <a:close/>
                      <a:moveTo>
                        <a:pt x="151341" y="77684"/>
                      </a:moveTo>
                      <a:lnTo>
                        <a:pt x="152921" y="78535"/>
                      </a:lnTo>
                      <a:lnTo>
                        <a:pt x="151797" y="79113"/>
                      </a:lnTo>
                      <a:lnTo>
                        <a:pt x="151341" y="77684"/>
                      </a:lnTo>
                      <a:close/>
                      <a:moveTo>
                        <a:pt x="87753" y="65191"/>
                      </a:moveTo>
                      <a:lnTo>
                        <a:pt x="111796" y="71970"/>
                      </a:lnTo>
                      <a:lnTo>
                        <a:pt x="88421" y="81423"/>
                      </a:lnTo>
                      <a:lnTo>
                        <a:pt x="87753" y="65191"/>
                      </a:lnTo>
                      <a:close/>
                      <a:moveTo>
                        <a:pt x="63315" y="61027"/>
                      </a:moveTo>
                      <a:lnTo>
                        <a:pt x="87358" y="65131"/>
                      </a:lnTo>
                      <a:lnTo>
                        <a:pt x="88057" y="81575"/>
                      </a:lnTo>
                      <a:lnTo>
                        <a:pt x="87327" y="81848"/>
                      </a:lnTo>
                      <a:lnTo>
                        <a:pt x="63315" y="61027"/>
                      </a:lnTo>
                      <a:close/>
                      <a:moveTo>
                        <a:pt x="88087" y="81939"/>
                      </a:moveTo>
                      <a:lnTo>
                        <a:pt x="88118" y="82487"/>
                      </a:lnTo>
                      <a:lnTo>
                        <a:pt x="87722" y="82152"/>
                      </a:lnTo>
                      <a:lnTo>
                        <a:pt x="88087" y="81939"/>
                      </a:lnTo>
                      <a:close/>
                      <a:moveTo>
                        <a:pt x="62494" y="60723"/>
                      </a:moveTo>
                      <a:cubicBezTo>
                        <a:pt x="62494" y="60754"/>
                        <a:pt x="62524" y="60814"/>
                        <a:pt x="62555" y="60875"/>
                      </a:cubicBezTo>
                      <a:lnTo>
                        <a:pt x="86993" y="82031"/>
                      </a:lnTo>
                      <a:lnTo>
                        <a:pt x="83801" y="83338"/>
                      </a:lnTo>
                      <a:lnTo>
                        <a:pt x="44895" y="70359"/>
                      </a:lnTo>
                      <a:lnTo>
                        <a:pt x="62494" y="60723"/>
                      </a:lnTo>
                      <a:close/>
                      <a:moveTo>
                        <a:pt x="87297" y="82304"/>
                      </a:moveTo>
                      <a:lnTo>
                        <a:pt x="88118" y="83003"/>
                      </a:lnTo>
                      <a:lnTo>
                        <a:pt x="88209" y="84797"/>
                      </a:lnTo>
                      <a:lnTo>
                        <a:pt x="88209" y="84797"/>
                      </a:lnTo>
                      <a:lnTo>
                        <a:pt x="84318" y="83520"/>
                      </a:lnTo>
                      <a:lnTo>
                        <a:pt x="87297" y="82304"/>
                      </a:lnTo>
                      <a:close/>
                      <a:moveTo>
                        <a:pt x="88543" y="83368"/>
                      </a:moveTo>
                      <a:lnTo>
                        <a:pt x="91431" y="85860"/>
                      </a:lnTo>
                      <a:lnTo>
                        <a:pt x="88604" y="84918"/>
                      </a:lnTo>
                      <a:lnTo>
                        <a:pt x="88543" y="83368"/>
                      </a:lnTo>
                      <a:close/>
                      <a:moveTo>
                        <a:pt x="45229" y="70906"/>
                      </a:moveTo>
                      <a:lnTo>
                        <a:pt x="83193" y="83550"/>
                      </a:lnTo>
                      <a:lnTo>
                        <a:pt x="62403" y="91940"/>
                      </a:lnTo>
                      <a:lnTo>
                        <a:pt x="45229" y="70906"/>
                      </a:lnTo>
                      <a:close/>
                      <a:moveTo>
                        <a:pt x="116659" y="58626"/>
                      </a:moveTo>
                      <a:lnTo>
                        <a:pt x="150824" y="77380"/>
                      </a:lnTo>
                      <a:lnTo>
                        <a:pt x="151432" y="79265"/>
                      </a:lnTo>
                      <a:lnTo>
                        <a:pt x="120641" y="95313"/>
                      </a:lnTo>
                      <a:cubicBezTo>
                        <a:pt x="120580" y="95374"/>
                        <a:pt x="120550" y="95435"/>
                        <a:pt x="120550" y="95526"/>
                      </a:cubicBezTo>
                      <a:lnTo>
                        <a:pt x="120550" y="95557"/>
                      </a:lnTo>
                      <a:cubicBezTo>
                        <a:pt x="120550" y="95557"/>
                        <a:pt x="120489" y="95526"/>
                        <a:pt x="120459" y="95526"/>
                      </a:cubicBezTo>
                      <a:lnTo>
                        <a:pt x="92343" y="86164"/>
                      </a:lnTo>
                      <a:lnTo>
                        <a:pt x="88513" y="82821"/>
                      </a:lnTo>
                      <a:lnTo>
                        <a:pt x="88482" y="81818"/>
                      </a:lnTo>
                      <a:lnTo>
                        <a:pt x="112404" y="72122"/>
                      </a:lnTo>
                      <a:lnTo>
                        <a:pt x="112586" y="72152"/>
                      </a:lnTo>
                      <a:cubicBezTo>
                        <a:pt x="112608" y="72157"/>
                        <a:pt x="112629" y="72160"/>
                        <a:pt x="112650" y="72160"/>
                      </a:cubicBezTo>
                      <a:cubicBezTo>
                        <a:pt x="112747" y="72160"/>
                        <a:pt x="112829" y="72105"/>
                        <a:pt x="112829" y="72030"/>
                      </a:cubicBezTo>
                      <a:lnTo>
                        <a:pt x="116659" y="58626"/>
                      </a:lnTo>
                      <a:close/>
                      <a:moveTo>
                        <a:pt x="151553" y="79660"/>
                      </a:moveTo>
                      <a:lnTo>
                        <a:pt x="158088" y="99721"/>
                      </a:lnTo>
                      <a:lnTo>
                        <a:pt x="158088" y="99721"/>
                      </a:lnTo>
                      <a:lnTo>
                        <a:pt x="121370" y="95435"/>
                      </a:lnTo>
                      <a:lnTo>
                        <a:pt x="151553" y="79660"/>
                      </a:lnTo>
                      <a:close/>
                      <a:moveTo>
                        <a:pt x="172770" y="68535"/>
                      </a:moveTo>
                      <a:lnTo>
                        <a:pt x="199670" y="103855"/>
                      </a:lnTo>
                      <a:lnTo>
                        <a:pt x="153711" y="78535"/>
                      </a:lnTo>
                      <a:lnTo>
                        <a:pt x="172770" y="68535"/>
                      </a:lnTo>
                      <a:close/>
                      <a:moveTo>
                        <a:pt x="83771" y="83702"/>
                      </a:moveTo>
                      <a:lnTo>
                        <a:pt x="88209" y="85192"/>
                      </a:lnTo>
                      <a:lnTo>
                        <a:pt x="89181" y="107988"/>
                      </a:lnTo>
                      <a:lnTo>
                        <a:pt x="64135" y="108657"/>
                      </a:lnTo>
                      <a:lnTo>
                        <a:pt x="62646" y="92304"/>
                      </a:lnTo>
                      <a:lnTo>
                        <a:pt x="83771" y="83702"/>
                      </a:lnTo>
                      <a:close/>
                      <a:moveTo>
                        <a:pt x="93102" y="86863"/>
                      </a:moveTo>
                      <a:lnTo>
                        <a:pt x="120276" y="95891"/>
                      </a:lnTo>
                      <a:lnTo>
                        <a:pt x="124744" y="114250"/>
                      </a:lnTo>
                      <a:lnTo>
                        <a:pt x="93102" y="86863"/>
                      </a:lnTo>
                      <a:close/>
                      <a:moveTo>
                        <a:pt x="15654" y="68261"/>
                      </a:moveTo>
                      <a:lnTo>
                        <a:pt x="44469" y="70480"/>
                      </a:lnTo>
                      <a:cubicBezTo>
                        <a:pt x="44469" y="70511"/>
                        <a:pt x="44469" y="70541"/>
                        <a:pt x="44500" y="70602"/>
                      </a:cubicBezTo>
                      <a:lnTo>
                        <a:pt x="62038" y="92092"/>
                      </a:lnTo>
                      <a:lnTo>
                        <a:pt x="8724" y="114311"/>
                      </a:lnTo>
                      <a:lnTo>
                        <a:pt x="15654" y="68261"/>
                      </a:lnTo>
                      <a:close/>
                      <a:moveTo>
                        <a:pt x="88634" y="85344"/>
                      </a:moveTo>
                      <a:lnTo>
                        <a:pt x="92160" y="86529"/>
                      </a:lnTo>
                      <a:lnTo>
                        <a:pt x="124805" y="114797"/>
                      </a:lnTo>
                      <a:lnTo>
                        <a:pt x="109364" y="128323"/>
                      </a:lnTo>
                      <a:lnTo>
                        <a:pt x="89607" y="108262"/>
                      </a:lnTo>
                      <a:lnTo>
                        <a:pt x="89607" y="108171"/>
                      </a:lnTo>
                      <a:lnTo>
                        <a:pt x="88634" y="85344"/>
                      </a:lnTo>
                      <a:close/>
                      <a:moveTo>
                        <a:pt x="63132" y="109417"/>
                      </a:moveTo>
                      <a:lnTo>
                        <a:pt x="42706" y="137624"/>
                      </a:lnTo>
                      <a:lnTo>
                        <a:pt x="9180" y="115101"/>
                      </a:lnTo>
                      <a:lnTo>
                        <a:pt x="63132" y="109417"/>
                      </a:lnTo>
                      <a:close/>
                      <a:moveTo>
                        <a:pt x="158636" y="100146"/>
                      </a:moveTo>
                      <a:lnTo>
                        <a:pt x="200126" y="105010"/>
                      </a:lnTo>
                      <a:lnTo>
                        <a:pt x="171067" y="138445"/>
                      </a:lnTo>
                      <a:lnTo>
                        <a:pt x="171067" y="138384"/>
                      </a:lnTo>
                      <a:lnTo>
                        <a:pt x="158636" y="100146"/>
                      </a:lnTo>
                      <a:close/>
                      <a:moveTo>
                        <a:pt x="62251" y="92456"/>
                      </a:moveTo>
                      <a:lnTo>
                        <a:pt x="63771" y="108931"/>
                      </a:lnTo>
                      <a:lnTo>
                        <a:pt x="63771" y="108961"/>
                      </a:lnTo>
                      <a:cubicBezTo>
                        <a:pt x="63801" y="109052"/>
                        <a:pt x="63892" y="109113"/>
                        <a:pt x="63953" y="109113"/>
                      </a:cubicBezTo>
                      <a:lnTo>
                        <a:pt x="89090" y="108444"/>
                      </a:lnTo>
                      <a:lnTo>
                        <a:pt x="44956" y="139144"/>
                      </a:lnTo>
                      <a:lnTo>
                        <a:pt x="43071" y="137837"/>
                      </a:lnTo>
                      <a:lnTo>
                        <a:pt x="63710" y="109326"/>
                      </a:lnTo>
                      <a:cubicBezTo>
                        <a:pt x="63740" y="109235"/>
                        <a:pt x="63740" y="109174"/>
                        <a:pt x="63710" y="109083"/>
                      </a:cubicBezTo>
                      <a:cubicBezTo>
                        <a:pt x="63649" y="109022"/>
                        <a:pt x="63588" y="108961"/>
                        <a:pt x="63497" y="108961"/>
                      </a:cubicBezTo>
                      <a:lnTo>
                        <a:pt x="8663" y="114736"/>
                      </a:lnTo>
                      <a:lnTo>
                        <a:pt x="62251" y="92456"/>
                      </a:lnTo>
                      <a:close/>
                      <a:moveTo>
                        <a:pt x="156812" y="129721"/>
                      </a:moveTo>
                      <a:lnTo>
                        <a:pt x="170794" y="138597"/>
                      </a:lnTo>
                      <a:lnTo>
                        <a:pt x="133377" y="150694"/>
                      </a:lnTo>
                      <a:lnTo>
                        <a:pt x="133377" y="150694"/>
                      </a:lnTo>
                      <a:lnTo>
                        <a:pt x="156812" y="129721"/>
                      </a:lnTo>
                      <a:close/>
                      <a:moveTo>
                        <a:pt x="120611" y="95678"/>
                      </a:moveTo>
                      <a:lnTo>
                        <a:pt x="120611" y="95678"/>
                      </a:lnTo>
                      <a:cubicBezTo>
                        <a:pt x="120641" y="95709"/>
                        <a:pt x="120702" y="95709"/>
                        <a:pt x="120732" y="95709"/>
                      </a:cubicBezTo>
                      <a:lnTo>
                        <a:pt x="158240" y="100116"/>
                      </a:lnTo>
                      <a:lnTo>
                        <a:pt x="170551" y="137989"/>
                      </a:lnTo>
                      <a:lnTo>
                        <a:pt x="156903" y="129296"/>
                      </a:lnTo>
                      <a:cubicBezTo>
                        <a:pt x="156865" y="129283"/>
                        <a:pt x="156833" y="129276"/>
                        <a:pt x="156801" y="129276"/>
                      </a:cubicBezTo>
                      <a:cubicBezTo>
                        <a:pt x="156756" y="129276"/>
                        <a:pt x="156713" y="129291"/>
                        <a:pt x="156660" y="129326"/>
                      </a:cubicBezTo>
                      <a:lnTo>
                        <a:pt x="132465" y="150998"/>
                      </a:lnTo>
                      <a:lnTo>
                        <a:pt x="132191" y="151059"/>
                      </a:lnTo>
                      <a:lnTo>
                        <a:pt x="125352" y="114827"/>
                      </a:lnTo>
                      <a:cubicBezTo>
                        <a:pt x="125352" y="114767"/>
                        <a:pt x="125322" y="114736"/>
                        <a:pt x="125291" y="114706"/>
                      </a:cubicBezTo>
                      <a:lnTo>
                        <a:pt x="125200" y="114675"/>
                      </a:lnTo>
                      <a:lnTo>
                        <a:pt x="120611" y="95678"/>
                      </a:lnTo>
                      <a:close/>
                      <a:moveTo>
                        <a:pt x="125018" y="115101"/>
                      </a:moveTo>
                      <a:lnTo>
                        <a:pt x="131827" y="151120"/>
                      </a:lnTo>
                      <a:lnTo>
                        <a:pt x="131827" y="151120"/>
                      </a:lnTo>
                      <a:lnTo>
                        <a:pt x="109638" y="128627"/>
                      </a:lnTo>
                      <a:lnTo>
                        <a:pt x="125018" y="115101"/>
                      </a:lnTo>
                      <a:close/>
                      <a:moveTo>
                        <a:pt x="89425" y="108627"/>
                      </a:moveTo>
                      <a:lnTo>
                        <a:pt x="109060" y="128566"/>
                      </a:lnTo>
                      <a:lnTo>
                        <a:pt x="81157" y="153035"/>
                      </a:lnTo>
                      <a:lnTo>
                        <a:pt x="45260" y="139387"/>
                      </a:lnTo>
                      <a:lnTo>
                        <a:pt x="89425" y="108627"/>
                      </a:lnTo>
                      <a:close/>
                      <a:moveTo>
                        <a:pt x="42828" y="138110"/>
                      </a:moveTo>
                      <a:lnTo>
                        <a:pt x="44895" y="139478"/>
                      </a:lnTo>
                      <a:cubicBezTo>
                        <a:pt x="44925" y="139509"/>
                        <a:pt x="44956" y="139509"/>
                        <a:pt x="45047" y="139509"/>
                      </a:cubicBezTo>
                      <a:lnTo>
                        <a:pt x="45047" y="139661"/>
                      </a:lnTo>
                      <a:lnTo>
                        <a:pt x="58877" y="164342"/>
                      </a:lnTo>
                      <a:lnTo>
                        <a:pt x="17265" y="173491"/>
                      </a:lnTo>
                      <a:lnTo>
                        <a:pt x="17265" y="173491"/>
                      </a:lnTo>
                      <a:lnTo>
                        <a:pt x="42828" y="138110"/>
                      </a:lnTo>
                      <a:close/>
                      <a:moveTo>
                        <a:pt x="59359" y="1"/>
                      </a:moveTo>
                      <a:cubicBezTo>
                        <a:pt x="59333" y="1"/>
                        <a:pt x="59302" y="8"/>
                        <a:pt x="59272" y="23"/>
                      </a:cubicBezTo>
                      <a:lnTo>
                        <a:pt x="20365" y="22334"/>
                      </a:lnTo>
                      <a:lnTo>
                        <a:pt x="19241" y="2850"/>
                      </a:lnTo>
                      <a:cubicBezTo>
                        <a:pt x="19241" y="2789"/>
                        <a:pt x="19150" y="2698"/>
                        <a:pt x="19089" y="2668"/>
                      </a:cubicBezTo>
                      <a:cubicBezTo>
                        <a:pt x="19068" y="2654"/>
                        <a:pt x="19048" y="2648"/>
                        <a:pt x="19028" y="2648"/>
                      </a:cubicBezTo>
                      <a:cubicBezTo>
                        <a:pt x="18958" y="2648"/>
                        <a:pt x="18893" y="2719"/>
                        <a:pt x="18846" y="2789"/>
                      </a:cubicBezTo>
                      <a:lnTo>
                        <a:pt x="61" y="42000"/>
                      </a:lnTo>
                      <a:cubicBezTo>
                        <a:pt x="0" y="42091"/>
                        <a:pt x="61" y="42212"/>
                        <a:pt x="122" y="42243"/>
                      </a:cubicBezTo>
                      <a:cubicBezTo>
                        <a:pt x="149" y="42261"/>
                        <a:pt x="175" y="42268"/>
                        <a:pt x="202" y="42268"/>
                      </a:cubicBezTo>
                      <a:cubicBezTo>
                        <a:pt x="267" y="42268"/>
                        <a:pt x="331" y="42225"/>
                        <a:pt x="396" y="42182"/>
                      </a:cubicBezTo>
                      <a:lnTo>
                        <a:pt x="18846" y="3640"/>
                      </a:lnTo>
                      <a:lnTo>
                        <a:pt x="19970" y="22729"/>
                      </a:lnTo>
                      <a:cubicBezTo>
                        <a:pt x="19970" y="22790"/>
                        <a:pt x="20001" y="22850"/>
                        <a:pt x="20031" y="22881"/>
                      </a:cubicBezTo>
                      <a:cubicBezTo>
                        <a:pt x="20001" y="22911"/>
                        <a:pt x="20001" y="22942"/>
                        <a:pt x="20001" y="23002"/>
                      </a:cubicBezTo>
                      <a:lnTo>
                        <a:pt x="15168" y="67502"/>
                      </a:lnTo>
                      <a:cubicBezTo>
                        <a:pt x="15168" y="67593"/>
                        <a:pt x="15198" y="67653"/>
                        <a:pt x="15289" y="67714"/>
                      </a:cubicBezTo>
                      <a:cubicBezTo>
                        <a:pt x="15312" y="67725"/>
                        <a:pt x="15338" y="67732"/>
                        <a:pt x="15365" y="67732"/>
                      </a:cubicBezTo>
                      <a:cubicBezTo>
                        <a:pt x="15413" y="67732"/>
                        <a:pt x="15464" y="67711"/>
                        <a:pt x="15502" y="67653"/>
                      </a:cubicBezTo>
                      <a:lnTo>
                        <a:pt x="48542" y="35069"/>
                      </a:lnTo>
                      <a:lnTo>
                        <a:pt x="48694" y="35191"/>
                      </a:lnTo>
                      <a:lnTo>
                        <a:pt x="62251" y="60359"/>
                      </a:lnTo>
                      <a:lnTo>
                        <a:pt x="44560" y="70085"/>
                      </a:lnTo>
                      <a:lnTo>
                        <a:pt x="15502" y="67897"/>
                      </a:lnTo>
                      <a:cubicBezTo>
                        <a:pt x="15411" y="67897"/>
                        <a:pt x="15320" y="67988"/>
                        <a:pt x="15320" y="68049"/>
                      </a:cubicBezTo>
                      <a:lnTo>
                        <a:pt x="8298" y="114645"/>
                      </a:lnTo>
                      <a:cubicBezTo>
                        <a:pt x="8298" y="114706"/>
                        <a:pt x="8298" y="114797"/>
                        <a:pt x="8359" y="114827"/>
                      </a:cubicBezTo>
                      <a:cubicBezTo>
                        <a:pt x="8420" y="114858"/>
                        <a:pt x="8450" y="114858"/>
                        <a:pt x="8481" y="114858"/>
                      </a:cubicBezTo>
                      <a:cubicBezTo>
                        <a:pt x="8481" y="114888"/>
                        <a:pt x="8450" y="114888"/>
                        <a:pt x="8450" y="114949"/>
                      </a:cubicBezTo>
                      <a:cubicBezTo>
                        <a:pt x="8450" y="115010"/>
                        <a:pt x="8450" y="115101"/>
                        <a:pt x="8511" y="115162"/>
                      </a:cubicBezTo>
                      <a:lnTo>
                        <a:pt x="42524" y="137958"/>
                      </a:lnTo>
                      <a:lnTo>
                        <a:pt x="16657" y="173704"/>
                      </a:lnTo>
                      <a:cubicBezTo>
                        <a:pt x="16627" y="173795"/>
                        <a:pt x="16627" y="173856"/>
                        <a:pt x="16657" y="173947"/>
                      </a:cubicBezTo>
                      <a:cubicBezTo>
                        <a:pt x="16688" y="174008"/>
                        <a:pt x="16779" y="174008"/>
                        <a:pt x="16809" y="174008"/>
                      </a:cubicBezTo>
                      <a:lnTo>
                        <a:pt x="16840" y="174008"/>
                      </a:lnTo>
                      <a:lnTo>
                        <a:pt x="59211" y="164707"/>
                      </a:lnTo>
                      <a:cubicBezTo>
                        <a:pt x="59302" y="164707"/>
                        <a:pt x="59333" y="164676"/>
                        <a:pt x="59363" y="164585"/>
                      </a:cubicBezTo>
                      <a:cubicBezTo>
                        <a:pt x="59394" y="164555"/>
                        <a:pt x="59363" y="164463"/>
                        <a:pt x="59363" y="164403"/>
                      </a:cubicBezTo>
                      <a:lnTo>
                        <a:pt x="45685" y="139965"/>
                      </a:lnTo>
                      <a:lnTo>
                        <a:pt x="81218" y="153460"/>
                      </a:lnTo>
                      <a:cubicBezTo>
                        <a:pt x="81236" y="153469"/>
                        <a:pt x="81256" y="153473"/>
                        <a:pt x="81277" y="153473"/>
                      </a:cubicBezTo>
                      <a:cubicBezTo>
                        <a:pt x="81327" y="153473"/>
                        <a:pt x="81379" y="153451"/>
                        <a:pt x="81400" y="153430"/>
                      </a:cubicBezTo>
                      <a:lnTo>
                        <a:pt x="109395" y="128870"/>
                      </a:lnTo>
                      <a:lnTo>
                        <a:pt x="131979" y="151788"/>
                      </a:lnTo>
                      <a:cubicBezTo>
                        <a:pt x="132009" y="151819"/>
                        <a:pt x="132055" y="151834"/>
                        <a:pt x="132104" y="151834"/>
                      </a:cubicBezTo>
                      <a:cubicBezTo>
                        <a:pt x="132153" y="151834"/>
                        <a:pt x="132206" y="151819"/>
                        <a:pt x="132252" y="151788"/>
                      </a:cubicBezTo>
                      <a:lnTo>
                        <a:pt x="132738" y="151363"/>
                      </a:lnTo>
                      <a:lnTo>
                        <a:pt x="171219" y="138931"/>
                      </a:lnTo>
                      <a:cubicBezTo>
                        <a:pt x="171250" y="138931"/>
                        <a:pt x="171311" y="138901"/>
                        <a:pt x="171311" y="138901"/>
                      </a:cubicBezTo>
                      <a:lnTo>
                        <a:pt x="200703" y="105040"/>
                      </a:lnTo>
                      <a:cubicBezTo>
                        <a:pt x="200734" y="105010"/>
                        <a:pt x="200794" y="104949"/>
                        <a:pt x="200734" y="104858"/>
                      </a:cubicBezTo>
                      <a:cubicBezTo>
                        <a:pt x="200703" y="104797"/>
                        <a:pt x="200673" y="104736"/>
                        <a:pt x="200582" y="104736"/>
                      </a:cubicBezTo>
                      <a:lnTo>
                        <a:pt x="158544" y="99812"/>
                      </a:lnTo>
                      <a:lnTo>
                        <a:pt x="151918" y="79508"/>
                      </a:lnTo>
                      <a:lnTo>
                        <a:pt x="153286" y="78809"/>
                      </a:lnTo>
                      <a:lnTo>
                        <a:pt x="200338" y="104645"/>
                      </a:lnTo>
                      <a:cubicBezTo>
                        <a:pt x="200361" y="104656"/>
                        <a:pt x="200391" y="104663"/>
                        <a:pt x="200422" y="104663"/>
                      </a:cubicBezTo>
                      <a:cubicBezTo>
                        <a:pt x="200476" y="104663"/>
                        <a:pt x="200532" y="104642"/>
                        <a:pt x="200551" y="104584"/>
                      </a:cubicBezTo>
                      <a:cubicBezTo>
                        <a:pt x="200582" y="104523"/>
                        <a:pt x="200642" y="104432"/>
                        <a:pt x="200551" y="104371"/>
                      </a:cubicBezTo>
                      <a:lnTo>
                        <a:pt x="173134" y="68413"/>
                      </a:lnTo>
                      <a:lnTo>
                        <a:pt x="188332" y="60480"/>
                      </a:lnTo>
                      <a:lnTo>
                        <a:pt x="207694" y="75769"/>
                      </a:lnTo>
                      <a:cubicBezTo>
                        <a:pt x="207740" y="75784"/>
                        <a:pt x="207778" y="75792"/>
                        <a:pt x="207816" y="75792"/>
                      </a:cubicBezTo>
                      <a:cubicBezTo>
                        <a:pt x="207854" y="75792"/>
                        <a:pt x="207892" y="75784"/>
                        <a:pt x="207937" y="75769"/>
                      </a:cubicBezTo>
                      <a:lnTo>
                        <a:pt x="235081" y="54249"/>
                      </a:lnTo>
                      <a:lnTo>
                        <a:pt x="268638" y="84523"/>
                      </a:lnTo>
                      <a:cubicBezTo>
                        <a:pt x="268683" y="84569"/>
                        <a:pt x="268729" y="84591"/>
                        <a:pt x="268774" y="84591"/>
                      </a:cubicBezTo>
                      <a:cubicBezTo>
                        <a:pt x="268820" y="84591"/>
                        <a:pt x="268866" y="84569"/>
                        <a:pt x="268911" y="84523"/>
                      </a:cubicBezTo>
                      <a:cubicBezTo>
                        <a:pt x="269033" y="84401"/>
                        <a:pt x="269033" y="84280"/>
                        <a:pt x="268942" y="84189"/>
                      </a:cubicBezTo>
                      <a:lnTo>
                        <a:pt x="235263" y="53793"/>
                      </a:lnTo>
                      <a:cubicBezTo>
                        <a:pt x="235233" y="53763"/>
                        <a:pt x="235187" y="53748"/>
                        <a:pt x="235142" y="53748"/>
                      </a:cubicBezTo>
                      <a:cubicBezTo>
                        <a:pt x="235096" y="53748"/>
                        <a:pt x="235050" y="53763"/>
                        <a:pt x="235020" y="53793"/>
                      </a:cubicBezTo>
                      <a:lnTo>
                        <a:pt x="207846" y="75252"/>
                      </a:lnTo>
                      <a:lnTo>
                        <a:pt x="188484" y="60024"/>
                      </a:lnTo>
                      <a:cubicBezTo>
                        <a:pt x="188420" y="60003"/>
                        <a:pt x="188370" y="59981"/>
                        <a:pt x="188326" y="59981"/>
                      </a:cubicBezTo>
                      <a:cubicBezTo>
                        <a:pt x="188307" y="59981"/>
                        <a:pt x="188289" y="59985"/>
                        <a:pt x="188271" y="59994"/>
                      </a:cubicBezTo>
                      <a:lnTo>
                        <a:pt x="172891" y="68049"/>
                      </a:lnTo>
                      <a:lnTo>
                        <a:pt x="129912" y="11726"/>
                      </a:lnTo>
                      <a:cubicBezTo>
                        <a:pt x="129881" y="11695"/>
                        <a:pt x="129851" y="11665"/>
                        <a:pt x="129760" y="11665"/>
                      </a:cubicBezTo>
                      <a:cubicBezTo>
                        <a:pt x="129729" y="11665"/>
                        <a:pt x="129668" y="11665"/>
                        <a:pt x="129608" y="11695"/>
                      </a:cubicBezTo>
                      <a:lnTo>
                        <a:pt x="95443" y="44370"/>
                      </a:lnTo>
                      <a:lnTo>
                        <a:pt x="104562" y="31483"/>
                      </a:lnTo>
                      <a:cubicBezTo>
                        <a:pt x="104622" y="31422"/>
                        <a:pt x="104622" y="31331"/>
                        <a:pt x="104562" y="31270"/>
                      </a:cubicBezTo>
                      <a:cubicBezTo>
                        <a:pt x="104539" y="31202"/>
                        <a:pt x="104499" y="31167"/>
                        <a:pt x="104442" y="31167"/>
                      </a:cubicBezTo>
                      <a:cubicBezTo>
                        <a:pt x="104423" y="31167"/>
                        <a:pt x="104402" y="31171"/>
                        <a:pt x="104379" y="31179"/>
                      </a:cubicBezTo>
                      <a:lnTo>
                        <a:pt x="70944" y="37805"/>
                      </a:lnTo>
                      <a:lnTo>
                        <a:pt x="70883" y="37775"/>
                      </a:lnTo>
                      <a:lnTo>
                        <a:pt x="59546" y="145"/>
                      </a:lnTo>
                      <a:cubicBezTo>
                        <a:pt x="59546" y="84"/>
                        <a:pt x="59485" y="23"/>
                        <a:pt x="59424" y="23"/>
                      </a:cubicBezTo>
                      <a:cubicBezTo>
                        <a:pt x="59409" y="8"/>
                        <a:pt x="59386" y="1"/>
                        <a:pt x="593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6" name="Google Shape;1796;p10"/>
                <p:cNvSpPr/>
                <p:nvPr/>
              </p:nvSpPr>
              <p:spPr>
                <a:xfrm>
                  <a:off x="90700" y="-831025"/>
                  <a:ext cx="50925" cy="39525"/>
                </a:xfrm>
                <a:custGeom>
                  <a:rect b="b" l="l" r="r" t="t"/>
                  <a:pathLst>
                    <a:path extrusionOk="0" h="1581" w="2037">
                      <a:moveTo>
                        <a:pt x="1003" y="0"/>
                      </a:moveTo>
                      <a:cubicBezTo>
                        <a:pt x="0" y="61"/>
                        <a:pt x="31" y="1581"/>
                        <a:pt x="1034" y="1581"/>
                      </a:cubicBezTo>
                      <a:cubicBezTo>
                        <a:pt x="2037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7" name="Google Shape;1797;p10"/>
                <p:cNvSpPr/>
                <p:nvPr/>
              </p:nvSpPr>
              <p:spPr>
                <a:xfrm>
                  <a:off x="-8100" y="557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58" y="0"/>
                      </a:moveTo>
                      <a:cubicBezTo>
                        <a:pt x="1040" y="0"/>
                        <a:pt x="1022" y="1"/>
                        <a:pt x="1004" y="2"/>
                      </a:cubicBezTo>
                      <a:cubicBezTo>
                        <a:pt x="1" y="32"/>
                        <a:pt x="31" y="1552"/>
                        <a:pt x="1034" y="1552"/>
                      </a:cubicBezTo>
                      <a:cubicBezTo>
                        <a:pt x="1989" y="1522"/>
                        <a:pt x="1977" y="0"/>
                        <a:pt x="105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8" name="Google Shape;1798;p10"/>
                <p:cNvSpPr/>
                <p:nvPr/>
              </p:nvSpPr>
              <p:spPr>
                <a:xfrm>
                  <a:off x="434925" y="-187400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7" y="1520"/>
                        <a:pt x="1976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9" name="Google Shape;1799;p10"/>
                <p:cNvSpPr/>
                <p:nvPr/>
              </p:nvSpPr>
              <p:spPr>
                <a:xfrm>
                  <a:off x="639325" y="-751250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62"/>
                        <a:pt x="31" y="1581"/>
                        <a:pt x="1004" y="158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0" name="Google Shape;1800;p10"/>
                <p:cNvSpPr/>
                <p:nvPr/>
              </p:nvSpPr>
              <p:spPr>
                <a:xfrm>
                  <a:off x="1061075" y="-81050"/>
                  <a:ext cx="49700" cy="38800"/>
                </a:xfrm>
                <a:custGeom>
                  <a:rect b="b" l="l" r="r" t="t"/>
                  <a:pathLst>
                    <a:path extrusionOk="0" h="1552" w="1988">
                      <a:moveTo>
                        <a:pt x="1029" y="0"/>
                      </a:moveTo>
                      <a:cubicBezTo>
                        <a:pt x="1011" y="0"/>
                        <a:pt x="992" y="1"/>
                        <a:pt x="973" y="2"/>
                      </a:cubicBezTo>
                      <a:cubicBezTo>
                        <a:pt x="1" y="32"/>
                        <a:pt x="31" y="1552"/>
                        <a:pt x="100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1" name="Google Shape;1801;p10"/>
                <p:cNvSpPr/>
                <p:nvPr/>
              </p:nvSpPr>
              <p:spPr>
                <a:xfrm>
                  <a:off x="1229000" y="-547600"/>
                  <a:ext cx="49950" cy="38800"/>
                </a:xfrm>
                <a:custGeom>
                  <a:rect b="b" l="l" r="r" t="t"/>
                  <a:pathLst>
                    <a:path extrusionOk="0" h="1552" w="1998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31"/>
                        <a:pt x="31" y="1551"/>
                        <a:pt x="1034" y="155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2" name="Google Shape;1802;p10"/>
                <p:cNvSpPr/>
                <p:nvPr/>
              </p:nvSpPr>
              <p:spPr>
                <a:xfrm>
                  <a:off x="430375" y="602875"/>
                  <a:ext cx="50175" cy="38800"/>
                </a:xfrm>
                <a:custGeom>
                  <a:rect b="b" l="l" r="r" t="t"/>
                  <a:pathLst>
                    <a:path extrusionOk="0" h="1552" w="2007">
                      <a:moveTo>
                        <a:pt x="973" y="1"/>
                      </a:move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2006" y="1521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3" name="Google Shape;1803;p10"/>
                <p:cNvSpPr/>
                <p:nvPr/>
              </p:nvSpPr>
              <p:spPr>
                <a:xfrm>
                  <a:off x="1108200" y="10033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32" y="1"/>
                      </a:moveTo>
                      <a:cubicBezTo>
                        <a:pt x="1022" y="1"/>
                        <a:pt x="1013" y="1"/>
                        <a:pt x="1003" y="1"/>
                      </a:cubicBezTo>
                      <a:cubicBezTo>
                        <a:pt x="0" y="62"/>
                        <a:pt x="30" y="1582"/>
                        <a:pt x="1034" y="1582"/>
                      </a:cubicBezTo>
                      <a:cubicBezTo>
                        <a:pt x="1997" y="1492"/>
                        <a:pt x="1976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4" name="Google Shape;1804;p10"/>
                <p:cNvSpPr/>
                <p:nvPr/>
              </p:nvSpPr>
              <p:spPr>
                <a:xfrm>
                  <a:off x="1688750" y="95275"/>
                  <a:ext cx="49950" cy="38775"/>
                </a:xfrm>
                <a:custGeom>
                  <a:rect b="b" l="l" r="r" t="t"/>
                  <a:pathLst>
                    <a:path extrusionOk="0" h="1551" w="1998">
                      <a:moveTo>
                        <a:pt x="1002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1997" y="1521"/>
                        <a:pt x="1977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5" name="Google Shape;1805;p10"/>
                <p:cNvSpPr/>
                <p:nvPr/>
              </p:nvSpPr>
              <p:spPr>
                <a:xfrm>
                  <a:off x="-2025" y="1782975"/>
                  <a:ext cx="49950" cy="39550"/>
                </a:xfrm>
                <a:custGeom>
                  <a:rect b="b" l="l" r="r" t="t"/>
                  <a:pathLst>
                    <a:path extrusionOk="0" h="1582" w="1998">
                      <a:moveTo>
                        <a:pt x="1003" y="1"/>
                      </a:moveTo>
                      <a:cubicBezTo>
                        <a:pt x="993" y="1"/>
                        <a:pt x="983" y="1"/>
                        <a:pt x="974" y="1"/>
                      </a:cubicBezTo>
                      <a:cubicBezTo>
                        <a:pt x="1" y="62"/>
                        <a:pt x="31" y="1582"/>
                        <a:pt x="1004" y="1582"/>
                      </a:cubicBezTo>
                      <a:cubicBezTo>
                        <a:pt x="1997" y="1522"/>
                        <a:pt x="1977" y="1"/>
                        <a:pt x="100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6" name="Google Shape;1806;p10"/>
                <p:cNvSpPr/>
                <p:nvPr/>
              </p:nvSpPr>
              <p:spPr>
                <a:xfrm>
                  <a:off x="472925" y="1020025"/>
                  <a:ext cx="49725" cy="38825"/>
                </a:xfrm>
                <a:custGeom>
                  <a:rect b="b" l="l" r="r" t="t"/>
                  <a:pathLst>
                    <a:path extrusionOk="0" h="1553" w="1989">
                      <a:moveTo>
                        <a:pt x="1029" y="0"/>
                      </a:moveTo>
                      <a:cubicBezTo>
                        <a:pt x="1010" y="0"/>
                        <a:pt x="992" y="1"/>
                        <a:pt x="973" y="2"/>
                      </a:cubicBezTo>
                      <a:cubicBezTo>
                        <a:pt x="0" y="32"/>
                        <a:pt x="31" y="1552"/>
                        <a:pt x="103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7" name="Google Shape;1807;p10"/>
                <p:cNvSpPr/>
                <p:nvPr/>
              </p:nvSpPr>
              <p:spPr>
                <a:xfrm>
                  <a:off x="906050" y="2131775"/>
                  <a:ext cx="50175" cy="39550"/>
                </a:xfrm>
                <a:custGeom>
                  <a:rect b="b" l="l" r="r" t="t"/>
                  <a:pathLst>
                    <a:path extrusionOk="0" h="1582" w="2007">
                      <a:moveTo>
                        <a:pt x="973" y="1"/>
                      </a:moveTo>
                      <a:cubicBezTo>
                        <a:pt x="1" y="62"/>
                        <a:pt x="31" y="1581"/>
                        <a:pt x="1034" y="1581"/>
                      </a:cubicBezTo>
                      <a:cubicBezTo>
                        <a:pt x="2007" y="1521"/>
                        <a:pt x="1977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8" name="Google Shape;1808;p10"/>
                <p:cNvSpPr/>
                <p:nvPr/>
              </p:nvSpPr>
              <p:spPr>
                <a:xfrm>
                  <a:off x="1998025" y="116670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0" y="32"/>
                        <a:pt x="61" y="1552"/>
                        <a:pt x="1034" y="1552"/>
                      </a:cubicBezTo>
                      <a:cubicBezTo>
                        <a:pt x="2027" y="1491"/>
                        <a:pt x="197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9" name="Google Shape;1809;p10"/>
                <p:cNvSpPr/>
                <p:nvPr/>
              </p:nvSpPr>
              <p:spPr>
                <a:xfrm>
                  <a:off x="1883275" y="694075"/>
                  <a:ext cx="51700" cy="38775"/>
                </a:xfrm>
                <a:custGeom>
                  <a:rect b="b" l="l" r="r" t="t"/>
                  <a:pathLst>
                    <a:path extrusionOk="0" h="1551" w="2068">
                      <a:moveTo>
                        <a:pt x="1004" y="0"/>
                      </a:moveTo>
                      <a:cubicBezTo>
                        <a:pt x="1" y="31"/>
                        <a:pt x="31" y="1550"/>
                        <a:pt x="1034" y="1550"/>
                      </a:cubicBezTo>
                      <a:cubicBezTo>
                        <a:pt x="2068" y="1520"/>
                        <a:pt x="2007" y="0"/>
                        <a:pt x="100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0" name="Google Shape;1810;p10"/>
                <p:cNvSpPr/>
                <p:nvPr/>
              </p:nvSpPr>
              <p:spPr>
                <a:xfrm>
                  <a:off x="2175850" y="2087675"/>
                  <a:ext cx="51175" cy="38800"/>
                </a:xfrm>
                <a:custGeom>
                  <a:rect b="b" l="l" r="r" t="t"/>
                  <a:pathLst>
                    <a:path extrusionOk="0" h="1552" w="2047">
                      <a:moveTo>
                        <a:pt x="1061" y="0"/>
                      </a:moveTo>
                      <a:cubicBezTo>
                        <a:pt x="1042" y="0"/>
                        <a:pt x="1023" y="1"/>
                        <a:pt x="1003" y="2"/>
                      </a:cubicBezTo>
                      <a:cubicBezTo>
                        <a:pt x="0" y="32"/>
                        <a:pt x="30" y="1552"/>
                        <a:pt x="1033" y="1552"/>
                      </a:cubicBezTo>
                      <a:cubicBezTo>
                        <a:pt x="2047" y="1463"/>
                        <a:pt x="2008" y="0"/>
                        <a:pt x="106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1" name="Google Shape;1811;p10"/>
                <p:cNvSpPr/>
                <p:nvPr/>
              </p:nvSpPr>
              <p:spPr>
                <a:xfrm>
                  <a:off x="1482825" y="-914625"/>
                  <a:ext cx="49925" cy="39550"/>
                </a:xfrm>
                <a:custGeom>
                  <a:rect b="b" l="l" r="r" t="t"/>
                  <a:pathLst>
                    <a:path extrusionOk="0" h="1582" w="1997">
                      <a:moveTo>
                        <a:pt x="1001" y="0"/>
                      </a:moveTo>
                      <a:cubicBezTo>
                        <a:pt x="992" y="0"/>
                        <a:pt x="982" y="1"/>
                        <a:pt x="973" y="1"/>
                      </a:cubicBezTo>
                      <a:cubicBezTo>
                        <a:pt x="0" y="62"/>
                        <a:pt x="31" y="1581"/>
                        <a:pt x="1003" y="158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2" name="Google Shape;1812;p10"/>
                <p:cNvSpPr/>
                <p:nvPr/>
              </p:nvSpPr>
              <p:spPr>
                <a:xfrm>
                  <a:off x="2118850" y="-13994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100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6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3" name="Google Shape;1813;p10"/>
                <p:cNvSpPr/>
                <p:nvPr/>
              </p:nvSpPr>
              <p:spPr>
                <a:xfrm>
                  <a:off x="358175" y="-1695025"/>
                  <a:ext cx="50175" cy="38775"/>
                </a:xfrm>
                <a:custGeom>
                  <a:rect b="b" l="l" r="r" t="t"/>
                  <a:pathLst>
                    <a:path extrusionOk="0" h="1551" w="2007">
                      <a:moveTo>
                        <a:pt x="973" y="1"/>
                      </a:move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2007" y="1520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4" name="Google Shape;1814;p10"/>
                <p:cNvSpPr/>
                <p:nvPr/>
              </p:nvSpPr>
              <p:spPr>
                <a:xfrm>
                  <a:off x="354375" y="24121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1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5" name="Google Shape;1815;p10"/>
                <p:cNvSpPr/>
                <p:nvPr/>
              </p:nvSpPr>
              <p:spPr>
                <a:xfrm>
                  <a:off x="-702625" y="2644700"/>
                  <a:ext cx="50675" cy="39550"/>
                </a:xfrm>
                <a:custGeom>
                  <a:rect b="b" l="l" r="r" t="t"/>
                  <a:pathLst>
                    <a:path extrusionOk="0" h="1582" w="2027">
                      <a:moveTo>
                        <a:pt x="1031" y="0"/>
                      </a:moveTo>
                      <a:cubicBezTo>
                        <a:pt x="1022" y="0"/>
                        <a:pt x="1013" y="0"/>
                        <a:pt x="1003" y="1"/>
                      </a:cubicBezTo>
                      <a:cubicBezTo>
                        <a:pt x="0" y="62"/>
                        <a:pt x="61" y="1581"/>
                        <a:pt x="1034" y="1581"/>
                      </a:cubicBezTo>
                      <a:cubicBezTo>
                        <a:pt x="2027" y="1521"/>
                        <a:pt x="1977" y="0"/>
                        <a:pt x="103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6" name="Google Shape;1816;p10"/>
                <p:cNvSpPr/>
                <p:nvPr/>
              </p:nvSpPr>
              <p:spPr>
                <a:xfrm>
                  <a:off x="-911600" y="1169000"/>
                  <a:ext cx="50675" cy="38775"/>
                </a:xfrm>
                <a:custGeom>
                  <a:rect b="b" l="l" r="r" t="t"/>
                  <a:pathLst>
                    <a:path extrusionOk="0" h="1551" w="2027">
                      <a:moveTo>
                        <a:pt x="1032" y="0"/>
                      </a:moveTo>
                      <a:cubicBezTo>
                        <a:pt x="1023" y="0"/>
                        <a:pt x="1013" y="0"/>
                        <a:pt x="1003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49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7" name="Google Shape;1817;p10"/>
                <p:cNvSpPr/>
                <p:nvPr/>
              </p:nvSpPr>
              <p:spPr>
                <a:xfrm>
                  <a:off x="-735300" y="-475"/>
                  <a:ext cx="49925" cy="38775"/>
                </a:xfrm>
                <a:custGeom>
                  <a:rect b="b" l="l" r="r" t="t"/>
                  <a:pathLst>
                    <a:path extrusionOk="0" h="1551" w="1997">
                      <a:moveTo>
                        <a:pt x="1002" y="0"/>
                      </a:moveTo>
                      <a:cubicBezTo>
                        <a:pt x="993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1996" y="1491"/>
                        <a:pt x="1976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8" name="Google Shape;1818;p10"/>
                <p:cNvSpPr/>
                <p:nvPr/>
              </p:nvSpPr>
              <p:spPr>
                <a:xfrm>
                  <a:off x="-1120575" y="-650175"/>
                  <a:ext cx="50700" cy="38775"/>
                </a:xfrm>
                <a:custGeom>
                  <a:rect b="b" l="l" r="r" t="t"/>
                  <a:pathLst>
                    <a:path extrusionOk="0" h="1551" w="2028">
                      <a:moveTo>
                        <a:pt x="1032" y="0"/>
                      </a:moveTo>
                      <a:cubicBezTo>
                        <a:pt x="1022" y="0"/>
                        <a:pt x="1013" y="0"/>
                        <a:pt x="1004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52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9" name="Google Shape;1819;p10"/>
                <p:cNvSpPr/>
                <p:nvPr/>
              </p:nvSpPr>
              <p:spPr>
                <a:xfrm>
                  <a:off x="-618275" y="-1134975"/>
                  <a:ext cx="50175" cy="39525"/>
                </a:xfrm>
                <a:custGeom>
                  <a:rect b="b" l="l" r="r" t="t"/>
                  <a:pathLst>
                    <a:path extrusionOk="0" h="1581" w="2007">
                      <a:moveTo>
                        <a:pt x="973" y="0"/>
                      </a:moveTo>
                      <a:cubicBezTo>
                        <a:pt x="0" y="61"/>
                        <a:pt x="30" y="1581"/>
                        <a:pt x="1003" y="1581"/>
                      </a:cubicBezTo>
                      <a:cubicBezTo>
                        <a:pt x="2006" y="1520"/>
                        <a:pt x="1945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0" name="Google Shape;1820;p10"/>
                <p:cNvSpPr/>
                <p:nvPr/>
              </p:nvSpPr>
              <p:spPr>
                <a:xfrm>
                  <a:off x="-649450" y="-1630450"/>
                  <a:ext cx="50700" cy="38800"/>
                </a:xfrm>
                <a:custGeom>
                  <a:rect b="b" l="l" r="r" t="t"/>
                  <a:pathLst>
                    <a:path extrusionOk="0" h="1552" w="2028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1" y="32"/>
                        <a:pt x="62" y="1551"/>
                        <a:pt x="1034" y="1551"/>
                      </a:cubicBezTo>
                      <a:lnTo>
                        <a:pt x="1034" y="1551"/>
                      </a:lnTo>
                      <a:cubicBezTo>
                        <a:pt x="2028" y="1521"/>
                        <a:pt x="1978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1" name="Google Shape;1821;p10"/>
                <p:cNvSpPr/>
                <p:nvPr/>
              </p:nvSpPr>
              <p:spPr>
                <a:xfrm>
                  <a:off x="-3541600" y="-45575"/>
                  <a:ext cx="5511525" cy="5535325"/>
                </a:xfrm>
                <a:custGeom>
                  <a:rect b="b" l="l" r="r" t="t"/>
                  <a:pathLst>
                    <a:path extrusionOk="0" h="221413" w="220461">
                      <a:moveTo>
                        <a:pt x="104684" y="13993"/>
                      </a:moveTo>
                      <a:lnTo>
                        <a:pt x="125535" y="55909"/>
                      </a:lnTo>
                      <a:lnTo>
                        <a:pt x="114745" y="40559"/>
                      </a:lnTo>
                      <a:lnTo>
                        <a:pt x="114745" y="40407"/>
                      </a:lnTo>
                      <a:cubicBezTo>
                        <a:pt x="114745" y="40346"/>
                        <a:pt x="114684" y="40255"/>
                        <a:pt x="114593" y="40255"/>
                      </a:cubicBezTo>
                      <a:lnTo>
                        <a:pt x="71917" y="38462"/>
                      </a:lnTo>
                      <a:lnTo>
                        <a:pt x="104684" y="13993"/>
                      </a:lnTo>
                      <a:close/>
                      <a:moveTo>
                        <a:pt x="104896" y="13750"/>
                      </a:moveTo>
                      <a:lnTo>
                        <a:pt x="144654" y="26000"/>
                      </a:lnTo>
                      <a:lnTo>
                        <a:pt x="126477" y="57094"/>
                      </a:lnTo>
                      <a:lnTo>
                        <a:pt x="104896" y="13750"/>
                      </a:lnTo>
                      <a:close/>
                      <a:moveTo>
                        <a:pt x="126477" y="57854"/>
                      </a:moveTo>
                      <a:lnTo>
                        <a:pt x="151797" y="76061"/>
                      </a:lnTo>
                      <a:lnTo>
                        <a:pt x="135870" y="78219"/>
                      </a:lnTo>
                      <a:cubicBezTo>
                        <a:pt x="135809" y="78219"/>
                        <a:pt x="135718" y="78280"/>
                        <a:pt x="135718" y="78402"/>
                      </a:cubicBezTo>
                      <a:lnTo>
                        <a:pt x="135718" y="78432"/>
                      </a:lnTo>
                      <a:lnTo>
                        <a:pt x="128179" y="81715"/>
                      </a:lnTo>
                      <a:lnTo>
                        <a:pt x="126477" y="57854"/>
                      </a:lnTo>
                      <a:close/>
                      <a:moveTo>
                        <a:pt x="114471" y="41653"/>
                      </a:moveTo>
                      <a:lnTo>
                        <a:pt x="118483" y="85180"/>
                      </a:lnTo>
                      <a:lnTo>
                        <a:pt x="106082" y="66274"/>
                      </a:lnTo>
                      <a:lnTo>
                        <a:pt x="106203" y="66183"/>
                      </a:lnTo>
                      <a:lnTo>
                        <a:pt x="114471" y="41653"/>
                      </a:lnTo>
                      <a:close/>
                      <a:moveTo>
                        <a:pt x="114836" y="41258"/>
                      </a:moveTo>
                      <a:lnTo>
                        <a:pt x="126265" y="57550"/>
                      </a:lnTo>
                      <a:cubicBezTo>
                        <a:pt x="126234" y="57581"/>
                        <a:pt x="126173" y="57611"/>
                        <a:pt x="126143" y="57702"/>
                      </a:cubicBezTo>
                      <a:lnTo>
                        <a:pt x="118818" y="85332"/>
                      </a:lnTo>
                      <a:lnTo>
                        <a:pt x="114836" y="41258"/>
                      </a:lnTo>
                      <a:close/>
                      <a:moveTo>
                        <a:pt x="126265" y="58827"/>
                      </a:moveTo>
                      <a:lnTo>
                        <a:pt x="127876" y="81867"/>
                      </a:lnTo>
                      <a:lnTo>
                        <a:pt x="119152" y="85575"/>
                      </a:lnTo>
                      <a:lnTo>
                        <a:pt x="119152" y="85575"/>
                      </a:lnTo>
                      <a:lnTo>
                        <a:pt x="126265" y="58827"/>
                      </a:lnTo>
                      <a:close/>
                      <a:moveTo>
                        <a:pt x="71066" y="39313"/>
                      </a:moveTo>
                      <a:lnTo>
                        <a:pt x="87784" y="60255"/>
                      </a:lnTo>
                      <a:cubicBezTo>
                        <a:pt x="87723" y="60286"/>
                        <a:pt x="87723" y="60316"/>
                        <a:pt x="87692" y="60347"/>
                      </a:cubicBezTo>
                      <a:lnTo>
                        <a:pt x="84166" y="85818"/>
                      </a:lnTo>
                      <a:lnTo>
                        <a:pt x="35381" y="63690"/>
                      </a:lnTo>
                      <a:lnTo>
                        <a:pt x="71066" y="39313"/>
                      </a:lnTo>
                      <a:close/>
                      <a:moveTo>
                        <a:pt x="87996" y="61015"/>
                      </a:moveTo>
                      <a:lnTo>
                        <a:pt x="103437" y="94754"/>
                      </a:lnTo>
                      <a:lnTo>
                        <a:pt x="84531" y="85970"/>
                      </a:lnTo>
                      <a:lnTo>
                        <a:pt x="87996" y="61015"/>
                      </a:lnTo>
                      <a:close/>
                      <a:moveTo>
                        <a:pt x="88179" y="60407"/>
                      </a:moveTo>
                      <a:lnTo>
                        <a:pt x="105808" y="66243"/>
                      </a:lnTo>
                      <a:cubicBezTo>
                        <a:pt x="105778" y="66274"/>
                        <a:pt x="105747" y="66335"/>
                        <a:pt x="105778" y="66395"/>
                      </a:cubicBezTo>
                      <a:lnTo>
                        <a:pt x="106872" y="96335"/>
                      </a:lnTo>
                      <a:lnTo>
                        <a:pt x="103954" y="94967"/>
                      </a:lnTo>
                      <a:lnTo>
                        <a:pt x="88179" y="60407"/>
                      </a:lnTo>
                      <a:close/>
                      <a:moveTo>
                        <a:pt x="106112" y="67034"/>
                      </a:moveTo>
                      <a:lnTo>
                        <a:pt x="118544" y="85970"/>
                      </a:lnTo>
                      <a:lnTo>
                        <a:pt x="107845" y="96821"/>
                      </a:lnTo>
                      <a:lnTo>
                        <a:pt x="107176" y="96517"/>
                      </a:lnTo>
                      <a:lnTo>
                        <a:pt x="106112" y="67034"/>
                      </a:lnTo>
                      <a:close/>
                      <a:moveTo>
                        <a:pt x="107237" y="96943"/>
                      </a:moveTo>
                      <a:lnTo>
                        <a:pt x="107571" y="97095"/>
                      </a:lnTo>
                      <a:lnTo>
                        <a:pt x="107237" y="97429"/>
                      </a:lnTo>
                      <a:lnTo>
                        <a:pt x="107237" y="96943"/>
                      </a:lnTo>
                      <a:close/>
                      <a:moveTo>
                        <a:pt x="104136" y="95514"/>
                      </a:moveTo>
                      <a:lnTo>
                        <a:pt x="106842" y="96761"/>
                      </a:lnTo>
                      <a:lnTo>
                        <a:pt x="106872" y="97794"/>
                      </a:lnTo>
                      <a:lnTo>
                        <a:pt x="105747" y="98949"/>
                      </a:lnTo>
                      <a:lnTo>
                        <a:pt x="104136" y="95514"/>
                      </a:lnTo>
                      <a:close/>
                      <a:moveTo>
                        <a:pt x="136022" y="78554"/>
                      </a:moveTo>
                      <a:lnTo>
                        <a:pt x="181007" y="81168"/>
                      </a:lnTo>
                      <a:lnTo>
                        <a:pt x="141736" y="101198"/>
                      </a:lnTo>
                      <a:lnTo>
                        <a:pt x="136022" y="78554"/>
                      </a:lnTo>
                      <a:close/>
                      <a:moveTo>
                        <a:pt x="35199" y="64511"/>
                      </a:moveTo>
                      <a:lnTo>
                        <a:pt x="73194" y="97551"/>
                      </a:lnTo>
                      <a:lnTo>
                        <a:pt x="41157" y="101533"/>
                      </a:lnTo>
                      <a:lnTo>
                        <a:pt x="35199" y="64511"/>
                      </a:lnTo>
                      <a:close/>
                      <a:moveTo>
                        <a:pt x="106933" y="98280"/>
                      </a:moveTo>
                      <a:lnTo>
                        <a:pt x="107024" y="101806"/>
                      </a:lnTo>
                      <a:lnTo>
                        <a:pt x="107024" y="101806"/>
                      </a:lnTo>
                      <a:lnTo>
                        <a:pt x="105899" y="99314"/>
                      </a:lnTo>
                      <a:lnTo>
                        <a:pt x="106933" y="98280"/>
                      </a:lnTo>
                      <a:close/>
                      <a:moveTo>
                        <a:pt x="127845" y="82201"/>
                      </a:moveTo>
                      <a:lnTo>
                        <a:pt x="129517" y="106396"/>
                      </a:lnTo>
                      <a:lnTo>
                        <a:pt x="119000" y="86000"/>
                      </a:lnTo>
                      <a:lnTo>
                        <a:pt x="127845" y="82201"/>
                      </a:lnTo>
                      <a:close/>
                      <a:moveTo>
                        <a:pt x="118726" y="86244"/>
                      </a:moveTo>
                      <a:lnTo>
                        <a:pt x="129334" y="106821"/>
                      </a:lnTo>
                      <a:lnTo>
                        <a:pt x="108179" y="96943"/>
                      </a:lnTo>
                      <a:lnTo>
                        <a:pt x="118726" y="86244"/>
                      </a:lnTo>
                      <a:close/>
                      <a:moveTo>
                        <a:pt x="135718" y="78827"/>
                      </a:moveTo>
                      <a:lnTo>
                        <a:pt x="141432" y="101350"/>
                      </a:lnTo>
                      <a:lnTo>
                        <a:pt x="129942" y="107217"/>
                      </a:lnTo>
                      <a:lnTo>
                        <a:pt x="128210" y="82049"/>
                      </a:lnTo>
                      <a:lnTo>
                        <a:pt x="135718" y="78827"/>
                      </a:lnTo>
                      <a:close/>
                      <a:moveTo>
                        <a:pt x="84470" y="86335"/>
                      </a:moveTo>
                      <a:lnTo>
                        <a:pt x="103650" y="95271"/>
                      </a:lnTo>
                      <a:lnTo>
                        <a:pt x="105474" y="99223"/>
                      </a:lnTo>
                      <a:lnTo>
                        <a:pt x="90610" y="114299"/>
                      </a:lnTo>
                      <a:lnTo>
                        <a:pt x="74318" y="97733"/>
                      </a:lnTo>
                      <a:lnTo>
                        <a:pt x="84470" y="86335"/>
                      </a:lnTo>
                      <a:close/>
                      <a:moveTo>
                        <a:pt x="35169" y="63964"/>
                      </a:moveTo>
                      <a:lnTo>
                        <a:pt x="84136" y="86152"/>
                      </a:lnTo>
                      <a:lnTo>
                        <a:pt x="73893" y="97642"/>
                      </a:lnTo>
                      <a:lnTo>
                        <a:pt x="73862" y="97672"/>
                      </a:lnTo>
                      <a:cubicBezTo>
                        <a:pt x="73832" y="97733"/>
                        <a:pt x="73832" y="97824"/>
                        <a:pt x="73893" y="97885"/>
                      </a:cubicBezTo>
                      <a:lnTo>
                        <a:pt x="90276" y="114512"/>
                      </a:lnTo>
                      <a:lnTo>
                        <a:pt x="41521" y="103964"/>
                      </a:lnTo>
                      <a:lnTo>
                        <a:pt x="41187" y="101837"/>
                      </a:lnTo>
                      <a:lnTo>
                        <a:pt x="73589" y="97824"/>
                      </a:lnTo>
                      <a:cubicBezTo>
                        <a:pt x="73680" y="97824"/>
                        <a:pt x="73710" y="97794"/>
                        <a:pt x="73741" y="97703"/>
                      </a:cubicBezTo>
                      <a:cubicBezTo>
                        <a:pt x="73802" y="97642"/>
                        <a:pt x="73741" y="97551"/>
                        <a:pt x="73710" y="97520"/>
                      </a:cubicBezTo>
                      <a:lnTo>
                        <a:pt x="35169" y="63964"/>
                      </a:lnTo>
                      <a:close/>
                      <a:moveTo>
                        <a:pt x="40853" y="101897"/>
                      </a:moveTo>
                      <a:lnTo>
                        <a:pt x="41187" y="104116"/>
                      </a:lnTo>
                      <a:cubicBezTo>
                        <a:pt x="41187" y="104177"/>
                        <a:pt x="41217" y="104207"/>
                        <a:pt x="41278" y="104238"/>
                      </a:cubicBezTo>
                      <a:cubicBezTo>
                        <a:pt x="41217" y="104268"/>
                        <a:pt x="41187" y="104268"/>
                        <a:pt x="41187" y="104359"/>
                      </a:cubicBezTo>
                      <a:lnTo>
                        <a:pt x="33223" y="129345"/>
                      </a:lnTo>
                      <a:lnTo>
                        <a:pt x="700" y="106913"/>
                      </a:lnTo>
                      <a:lnTo>
                        <a:pt x="40853" y="101897"/>
                      </a:lnTo>
                      <a:close/>
                      <a:moveTo>
                        <a:pt x="180946" y="81593"/>
                      </a:moveTo>
                      <a:lnTo>
                        <a:pt x="150611" y="136305"/>
                      </a:lnTo>
                      <a:lnTo>
                        <a:pt x="141827" y="101533"/>
                      </a:lnTo>
                      <a:lnTo>
                        <a:pt x="180946" y="81593"/>
                      </a:lnTo>
                      <a:close/>
                      <a:moveTo>
                        <a:pt x="107936" y="97247"/>
                      </a:moveTo>
                      <a:lnTo>
                        <a:pt x="129638" y="107369"/>
                      </a:lnTo>
                      <a:lnTo>
                        <a:pt x="129730" y="107521"/>
                      </a:lnTo>
                      <a:cubicBezTo>
                        <a:pt x="129752" y="107565"/>
                        <a:pt x="129823" y="107593"/>
                        <a:pt x="129883" y="107593"/>
                      </a:cubicBezTo>
                      <a:cubicBezTo>
                        <a:pt x="129905" y="107593"/>
                        <a:pt x="129926" y="107589"/>
                        <a:pt x="129942" y="107581"/>
                      </a:cubicBezTo>
                      <a:lnTo>
                        <a:pt x="141493" y="101685"/>
                      </a:lnTo>
                      <a:lnTo>
                        <a:pt x="150338" y="136761"/>
                      </a:lnTo>
                      <a:lnTo>
                        <a:pt x="149487" y="138342"/>
                      </a:lnTo>
                      <a:lnTo>
                        <a:pt x="119091" y="127642"/>
                      </a:lnTo>
                      <a:cubicBezTo>
                        <a:pt x="119067" y="127634"/>
                        <a:pt x="119044" y="127631"/>
                        <a:pt x="119024" y="127631"/>
                      </a:cubicBezTo>
                      <a:cubicBezTo>
                        <a:pt x="118967" y="127631"/>
                        <a:pt x="118923" y="127659"/>
                        <a:pt x="118878" y="127703"/>
                      </a:cubicBezTo>
                      <a:lnTo>
                        <a:pt x="118878" y="127673"/>
                      </a:lnTo>
                      <a:lnTo>
                        <a:pt x="107419" y="102657"/>
                      </a:lnTo>
                      <a:lnTo>
                        <a:pt x="107267" y="97946"/>
                      </a:lnTo>
                      <a:lnTo>
                        <a:pt x="107936" y="97247"/>
                      </a:lnTo>
                      <a:close/>
                      <a:moveTo>
                        <a:pt x="150490" y="137308"/>
                      </a:moveTo>
                      <a:lnTo>
                        <a:pt x="150915" y="138889"/>
                      </a:lnTo>
                      <a:lnTo>
                        <a:pt x="149821" y="138524"/>
                      </a:lnTo>
                      <a:lnTo>
                        <a:pt x="150490" y="137308"/>
                      </a:lnTo>
                      <a:close/>
                      <a:moveTo>
                        <a:pt x="41552" y="104359"/>
                      </a:moveTo>
                      <a:lnTo>
                        <a:pt x="90337" y="114876"/>
                      </a:lnTo>
                      <a:lnTo>
                        <a:pt x="89212" y="140834"/>
                      </a:lnTo>
                      <a:lnTo>
                        <a:pt x="54987" y="137339"/>
                      </a:lnTo>
                      <a:lnTo>
                        <a:pt x="41552" y="104359"/>
                      </a:lnTo>
                      <a:close/>
                      <a:moveTo>
                        <a:pt x="107419" y="103600"/>
                      </a:moveTo>
                      <a:lnTo>
                        <a:pt x="118483" y="127764"/>
                      </a:lnTo>
                      <a:lnTo>
                        <a:pt x="108817" y="142384"/>
                      </a:lnTo>
                      <a:lnTo>
                        <a:pt x="107419" y="103600"/>
                      </a:lnTo>
                      <a:close/>
                      <a:moveTo>
                        <a:pt x="105626" y="99557"/>
                      </a:moveTo>
                      <a:lnTo>
                        <a:pt x="107085" y="102718"/>
                      </a:lnTo>
                      <a:lnTo>
                        <a:pt x="108513" y="142749"/>
                      </a:lnTo>
                      <a:lnTo>
                        <a:pt x="89607" y="140865"/>
                      </a:lnTo>
                      <a:lnTo>
                        <a:pt x="90702" y="114724"/>
                      </a:lnTo>
                      <a:cubicBezTo>
                        <a:pt x="90702" y="114694"/>
                        <a:pt x="90732" y="114694"/>
                        <a:pt x="90732" y="114694"/>
                      </a:cubicBezTo>
                      <a:lnTo>
                        <a:pt x="105626" y="99557"/>
                      </a:lnTo>
                      <a:close/>
                      <a:moveTo>
                        <a:pt x="181220" y="81897"/>
                      </a:moveTo>
                      <a:lnTo>
                        <a:pt x="170308" y="145728"/>
                      </a:lnTo>
                      <a:lnTo>
                        <a:pt x="151311" y="139041"/>
                      </a:lnTo>
                      <a:lnTo>
                        <a:pt x="150733" y="136852"/>
                      </a:lnTo>
                      <a:lnTo>
                        <a:pt x="181220" y="81897"/>
                      </a:lnTo>
                      <a:close/>
                      <a:moveTo>
                        <a:pt x="119486" y="128220"/>
                      </a:moveTo>
                      <a:lnTo>
                        <a:pt x="149274" y="138706"/>
                      </a:lnTo>
                      <a:lnTo>
                        <a:pt x="139791" y="155850"/>
                      </a:lnTo>
                      <a:lnTo>
                        <a:pt x="119486" y="128220"/>
                      </a:lnTo>
                      <a:close/>
                      <a:moveTo>
                        <a:pt x="89577" y="141168"/>
                      </a:moveTo>
                      <a:lnTo>
                        <a:pt x="108453" y="143083"/>
                      </a:lnTo>
                      <a:lnTo>
                        <a:pt x="88300" y="170470"/>
                      </a:lnTo>
                      <a:lnTo>
                        <a:pt x="89577" y="141168"/>
                      </a:lnTo>
                      <a:close/>
                      <a:moveTo>
                        <a:pt x="151432" y="139436"/>
                      </a:moveTo>
                      <a:lnTo>
                        <a:pt x="170278" y="146062"/>
                      </a:lnTo>
                      <a:lnTo>
                        <a:pt x="163317" y="186640"/>
                      </a:lnTo>
                      <a:lnTo>
                        <a:pt x="151432" y="139436"/>
                      </a:lnTo>
                      <a:close/>
                      <a:moveTo>
                        <a:pt x="118848" y="127886"/>
                      </a:moveTo>
                      <a:cubicBezTo>
                        <a:pt x="118848" y="127916"/>
                        <a:pt x="118848" y="127946"/>
                        <a:pt x="118909" y="127946"/>
                      </a:cubicBezTo>
                      <a:lnTo>
                        <a:pt x="139639" y="156184"/>
                      </a:lnTo>
                      <a:lnTo>
                        <a:pt x="121705" y="188464"/>
                      </a:lnTo>
                      <a:lnTo>
                        <a:pt x="118970" y="173722"/>
                      </a:lnTo>
                      <a:cubicBezTo>
                        <a:pt x="118970" y="173661"/>
                        <a:pt x="118878" y="173570"/>
                        <a:pt x="118818" y="173570"/>
                      </a:cubicBezTo>
                      <a:lnTo>
                        <a:pt x="88787" y="170835"/>
                      </a:lnTo>
                      <a:lnTo>
                        <a:pt x="88574" y="170743"/>
                      </a:lnTo>
                      <a:lnTo>
                        <a:pt x="108878" y="143175"/>
                      </a:lnTo>
                      <a:cubicBezTo>
                        <a:pt x="108909" y="143144"/>
                        <a:pt x="108909" y="143114"/>
                        <a:pt x="108909" y="143083"/>
                      </a:cubicBezTo>
                      <a:lnTo>
                        <a:pt x="108909" y="142992"/>
                      </a:lnTo>
                      <a:lnTo>
                        <a:pt x="118848" y="127886"/>
                      </a:lnTo>
                      <a:close/>
                      <a:moveTo>
                        <a:pt x="89577" y="171290"/>
                      </a:moveTo>
                      <a:lnTo>
                        <a:pt x="118635" y="173935"/>
                      </a:lnTo>
                      <a:lnTo>
                        <a:pt x="121401" y="189041"/>
                      </a:lnTo>
                      <a:lnTo>
                        <a:pt x="89577" y="171290"/>
                      </a:lnTo>
                      <a:close/>
                      <a:moveTo>
                        <a:pt x="139851" y="156488"/>
                      </a:moveTo>
                      <a:lnTo>
                        <a:pt x="162831" y="187704"/>
                      </a:lnTo>
                      <a:lnTo>
                        <a:pt x="121736" y="189133"/>
                      </a:lnTo>
                      <a:lnTo>
                        <a:pt x="121766" y="189072"/>
                      </a:lnTo>
                      <a:lnTo>
                        <a:pt x="139851" y="156488"/>
                      </a:lnTo>
                      <a:close/>
                      <a:moveTo>
                        <a:pt x="117652" y="0"/>
                      </a:moveTo>
                      <a:cubicBezTo>
                        <a:pt x="117634" y="0"/>
                        <a:pt x="117617" y="4"/>
                        <a:pt x="117602" y="11"/>
                      </a:cubicBezTo>
                      <a:lnTo>
                        <a:pt x="79121" y="12018"/>
                      </a:lnTo>
                      <a:cubicBezTo>
                        <a:pt x="78999" y="12048"/>
                        <a:pt x="78969" y="12139"/>
                        <a:pt x="78999" y="12261"/>
                      </a:cubicBezTo>
                      <a:cubicBezTo>
                        <a:pt x="79021" y="12327"/>
                        <a:pt x="79075" y="12376"/>
                        <a:pt x="79137" y="12376"/>
                      </a:cubicBezTo>
                      <a:cubicBezTo>
                        <a:pt x="79161" y="12376"/>
                        <a:pt x="79187" y="12369"/>
                        <a:pt x="79212" y="12352"/>
                      </a:cubicBezTo>
                      <a:lnTo>
                        <a:pt x="116994" y="589"/>
                      </a:lnTo>
                      <a:lnTo>
                        <a:pt x="104744" y="13385"/>
                      </a:lnTo>
                      <a:cubicBezTo>
                        <a:pt x="104714" y="13446"/>
                        <a:pt x="104714" y="13477"/>
                        <a:pt x="104714" y="13537"/>
                      </a:cubicBezTo>
                      <a:cubicBezTo>
                        <a:pt x="104684" y="13537"/>
                        <a:pt x="104653" y="13537"/>
                        <a:pt x="104592" y="13598"/>
                      </a:cubicBezTo>
                      <a:lnTo>
                        <a:pt x="71279" y="38462"/>
                      </a:lnTo>
                      <a:cubicBezTo>
                        <a:pt x="71218" y="38523"/>
                        <a:pt x="71218" y="38583"/>
                        <a:pt x="71218" y="38675"/>
                      </a:cubicBezTo>
                      <a:cubicBezTo>
                        <a:pt x="71248" y="38735"/>
                        <a:pt x="71279" y="38766"/>
                        <a:pt x="71370" y="38766"/>
                      </a:cubicBezTo>
                      <a:lnTo>
                        <a:pt x="114380" y="40589"/>
                      </a:lnTo>
                      <a:lnTo>
                        <a:pt x="114380" y="40802"/>
                      </a:lnTo>
                      <a:lnTo>
                        <a:pt x="105869" y="65939"/>
                      </a:lnTo>
                      <a:lnTo>
                        <a:pt x="88088" y="60043"/>
                      </a:lnTo>
                      <a:lnTo>
                        <a:pt x="71218" y="38979"/>
                      </a:lnTo>
                      <a:cubicBezTo>
                        <a:pt x="71160" y="38921"/>
                        <a:pt x="71115" y="38900"/>
                        <a:pt x="71066" y="38900"/>
                      </a:cubicBezTo>
                      <a:cubicBezTo>
                        <a:pt x="71037" y="38900"/>
                        <a:pt x="71008" y="38907"/>
                        <a:pt x="70975" y="38918"/>
                      </a:cubicBezTo>
                      <a:lnTo>
                        <a:pt x="34925" y="63599"/>
                      </a:lnTo>
                      <a:cubicBezTo>
                        <a:pt x="34895" y="63629"/>
                        <a:pt x="34834" y="63690"/>
                        <a:pt x="34834" y="63751"/>
                      </a:cubicBezTo>
                      <a:cubicBezTo>
                        <a:pt x="34834" y="63781"/>
                        <a:pt x="34834" y="63812"/>
                        <a:pt x="34895" y="63842"/>
                      </a:cubicBezTo>
                      <a:cubicBezTo>
                        <a:pt x="34834" y="63842"/>
                        <a:pt x="34834" y="63842"/>
                        <a:pt x="34804" y="63903"/>
                      </a:cubicBezTo>
                      <a:cubicBezTo>
                        <a:pt x="34743" y="63933"/>
                        <a:pt x="34713" y="63994"/>
                        <a:pt x="34743" y="64085"/>
                      </a:cubicBezTo>
                      <a:lnTo>
                        <a:pt x="40792" y="101593"/>
                      </a:lnTo>
                      <a:lnTo>
                        <a:pt x="153" y="106639"/>
                      </a:lnTo>
                      <a:cubicBezTo>
                        <a:pt x="92" y="106639"/>
                        <a:pt x="1" y="106700"/>
                        <a:pt x="1" y="106791"/>
                      </a:cubicBezTo>
                      <a:cubicBezTo>
                        <a:pt x="1" y="106852"/>
                        <a:pt x="1" y="106913"/>
                        <a:pt x="62" y="106943"/>
                      </a:cubicBezTo>
                      <a:lnTo>
                        <a:pt x="92" y="106973"/>
                      </a:lnTo>
                      <a:lnTo>
                        <a:pt x="33193" y="129861"/>
                      </a:lnTo>
                      <a:cubicBezTo>
                        <a:pt x="33223" y="129892"/>
                        <a:pt x="33284" y="129892"/>
                        <a:pt x="33345" y="129892"/>
                      </a:cubicBezTo>
                      <a:lnTo>
                        <a:pt x="33436" y="129770"/>
                      </a:lnTo>
                      <a:lnTo>
                        <a:pt x="41400" y="105028"/>
                      </a:lnTo>
                      <a:lnTo>
                        <a:pt x="54683" y="137673"/>
                      </a:lnTo>
                      <a:cubicBezTo>
                        <a:pt x="54713" y="137764"/>
                        <a:pt x="54774" y="137795"/>
                        <a:pt x="54835" y="137795"/>
                      </a:cubicBezTo>
                      <a:lnTo>
                        <a:pt x="89182" y="141290"/>
                      </a:lnTo>
                      <a:lnTo>
                        <a:pt x="87936" y="171078"/>
                      </a:lnTo>
                      <a:cubicBezTo>
                        <a:pt x="87936" y="171138"/>
                        <a:pt x="87996" y="171260"/>
                        <a:pt x="88088" y="171260"/>
                      </a:cubicBezTo>
                      <a:lnTo>
                        <a:pt x="88695" y="171290"/>
                      </a:lnTo>
                      <a:lnTo>
                        <a:pt x="121492" y="189589"/>
                      </a:lnTo>
                      <a:cubicBezTo>
                        <a:pt x="121523" y="189589"/>
                        <a:pt x="121553" y="189619"/>
                        <a:pt x="121553" y="189619"/>
                      </a:cubicBezTo>
                      <a:lnTo>
                        <a:pt x="163135" y="188160"/>
                      </a:lnTo>
                      <a:cubicBezTo>
                        <a:pt x="163195" y="188160"/>
                        <a:pt x="163226" y="188130"/>
                        <a:pt x="163286" y="188069"/>
                      </a:cubicBezTo>
                      <a:cubicBezTo>
                        <a:pt x="163317" y="187978"/>
                        <a:pt x="163317" y="187947"/>
                        <a:pt x="163286" y="187856"/>
                      </a:cubicBezTo>
                      <a:lnTo>
                        <a:pt x="140034" y="156214"/>
                      </a:lnTo>
                      <a:lnTo>
                        <a:pt x="149639" y="138828"/>
                      </a:lnTo>
                      <a:lnTo>
                        <a:pt x="151007" y="139314"/>
                      </a:lnTo>
                      <a:lnTo>
                        <a:pt x="163195" y="187552"/>
                      </a:lnTo>
                      <a:cubicBezTo>
                        <a:pt x="163226" y="187643"/>
                        <a:pt x="163286" y="187704"/>
                        <a:pt x="163378" y="187704"/>
                      </a:cubicBezTo>
                      <a:cubicBezTo>
                        <a:pt x="163469" y="187704"/>
                        <a:pt x="163530" y="187643"/>
                        <a:pt x="163530" y="187552"/>
                      </a:cubicBezTo>
                      <a:lnTo>
                        <a:pt x="170612" y="146214"/>
                      </a:lnTo>
                      <a:lnTo>
                        <a:pt x="185627" y="151503"/>
                      </a:lnTo>
                      <a:lnTo>
                        <a:pt x="187512" y="174330"/>
                      </a:lnTo>
                      <a:cubicBezTo>
                        <a:pt x="187512" y="174421"/>
                        <a:pt x="187603" y="174482"/>
                        <a:pt x="187664" y="174482"/>
                      </a:cubicBezTo>
                      <a:lnTo>
                        <a:pt x="219427" y="179315"/>
                      </a:lnTo>
                      <a:lnTo>
                        <a:pt x="220066" y="221230"/>
                      </a:lnTo>
                      <a:cubicBezTo>
                        <a:pt x="220066" y="221322"/>
                        <a:pt x="220157" y="221413"/>
                        <a:pt x="220278" y="221413"/>
                      </a:cubicBezTo>
                      <a:cubicBezTo>
                        <a:pt x="220370" y="221413"/>
                        <a:pt x="220461" y="221291"/>
                        <a:pt x="220461" y="221230"/>
                      </a:cubicBezTo>
                      <a:lnTo>
                        <a:pt x="219823" y="179163"/>
                      </a:lnTo>
                      <a:cubicBezTo>
                        <a:pt x="219823" y="179102"/>
                        <a:pt x="219731" y="179011"/>
                        <a:pt x="219671" y="178981"/>
                      </a:cubicBezTo>
                      <a:lnTo>
                        <a:pt x="187846" y="174148"/>
                      </a:lnTo>
                      <a:lnTo>
                        <a:pt x="185962" y="151351"/>
                      </a:lnTo>
                      <a:cubicBezTo>
                        <a:pt x="185962" y="151290"/>
                        <a:pt x="185931" y="151199"/>
                        <a:pt x="185840" y="151199"/>
                      </a:cubicBezTo>
                      <a:lnTo>
                        <a:pt x="170642" y="145849"/>
                      </a:lnTo>
                      <a:lnTo>
                        <a:pt x="181706" y="81076"/>
                      </a:lnTo>
                      <a:cubicBezTo>
                        <a:pt x="181706" y="81016"/>
                        <a:pt x="181706" y="80955"/>
                        <a:pt x="181676" y="80924"/>
                      </a:cubicBezTo>
                      <a:cubicBezTo>
                        <a:pt x="181615" y="80864"/>
                        <a:pt x="181585" y="80833"/>
                        <a:pt x="181554" y="80833"/>
                      </a:cubicBezTo>
                      <a:lnTo>
                        <a:pt x="137785" y="78280"/>
                      </a:lnTo>
                      <a:lnTo>
                        <a:pt x="152283" y="76304"/>
                      </a:lnTo>
                      <a:cubicBezTo>
                        <a:pt x="152374" y="76304"/>
                        <a:pt x="152405" y="76244"/>
                        <a:pt x="152435" y="76213"/>
                      </a:cubicBezTo>
                      <a:cubicBezTo>
                        <a:pt x="152496" y="76122"/>
                        <a:pt x="152435" y="76061"/>
                        <a:pt x="152374" y="76000"/>
                      </a:cubicBezTo>
                      <a:lnTo>
                        <a:pt x="126720" y="57520"/>
                      </a:lnTo>
                      <a:lnTo>
                        <a:pt x="126690" y="57429"/>
                      </a:lnTo>
                      <a:lnTo>
                        <a:pt x="145049" y="25969"/>
                      </a:lnTo>
                      <a:cubicBezTo>
                        <a:pt x="145079" y="25939"/>
                        <a:pt x="145079" y="25848"/>
                        <a:pt x="145049" y="25817"/>
                      </a:cubicBezTo>
                      <a:cubicBezTo>
                        <a:pt x="145049" y="25787"/>
                        <a:pt x="144958" y="25756"/>
                        <a:pt x="144927" y="25696"/>
                      </a:cubicBezTo>
                      <a:lnTo>
                        <a:pt x="105200" y="13416"/>
                      </a:lnTo>
                      <a:lnTo>
                        <a:pt x="117754" y="315"/>
                      </a:lnTo>
                      <a:cubicBezTo>
                        <a:pt x="117815" y="255"/>
                        <a:pt x="117815" y="163"/>
                        <a:pt x="117784" y="103"/>
                      </a:cubicBezTo>
                      <a:cubicBezTo>
                        <a:pt x="117761" y="34"/>
                        <a:pt x="117704" y="0"/>
                        <a:pt x="11765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2" name="Google Shape;1822;p10"/>
                <p:cNvSpPr/>
                <p:nvPr/>
              </p:nvSpPr>
              <p:spPr>
                <a:xfrm>
                  <a:off x="-700475" y="951025"/>
                  <a:ext cx="50325" cy="35375"/>
                </a:xfrm>
                <a:custGeom>
                  <a:rect b="b" l="l" r="r" t="t"/>
                  <a:pathLst>
                    <a:path extrusionOk="0" h="1415" w="2013">
                      <a:moveTo>
                        <a:pt x="1047" y="0"/>
                      </a:moveTo>
                      <a:cubicBezTo>
                        <a:pt x="500" y="0"/>
                        <a:pt x="0" y="690"/>
                        <a:pt x="492" y="1181"/>
                      </a:cubicBezTo>
                      <a:cubicBezTo>
                        <a:pt x="642" y="1346"/>
                        <a:pt x="815" y="1415"/>
                        <a:pt x="982" y="1415"/>
                      </a:cubicBezTo>
                      <a:cubicBezTo>
                        <a:pt x="1525" y="1415"/>
                        <a:pt x="2013" y="696"/>
                        <a:pt x="1525" y="209"/>
                      </a:cubicBezTo>
                      <a:cubicBezTo>
                        <a:pt x="1378" y="62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3" name="Google Shape;1823;p10"/>
                <p:cNvSpPr/>
                <p:nvPr/>
              </p:nvSpPr>
              <p:spPr>
                <a:xfrm>
                  <a:off x="-1364400" y="1443875"/>
                  <a:ext cx="50100" cy="35700"/>
                </a:xfrm>
                <a:custGeom>
                  <a:rect b="b" l="l" r="r" t="t"/>
                  <a:pathLst>
                    <a:path extrusionOk="0" h="1428" w="2004">
                      <a:moveTo>
                        <a:pt x="1032" y="1"/>
                      </a:moveTo>
                      <a:cubicBezTo>
                        <a:pt x="489" y="1"/>
                        <a:pt x="0" y="705"/>
                        <a:pt x="513" y="1194"/>
                      </a:cubicBezTo>
                      <a:cubicBezTo>
                        <a:pt x="664" y="1359"/>
                        <a:pt x="835" y="1428"/>
                        <a:pt x="1000" y="1428"/>
                      </a:cubicBezTo>
                      <a:cubicBezTo>
                        <a:pt x="1533" y="1428"/>
                        <a:pt x="2004" y="709"/>
                        <a:pt x="1516" y="222"/>
                      </a:cubicBezTo>
                      <a:cubicBezTo>
                        <a:pt x="1367" y="66"/>
                        <a:pt x="119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4" name="Google Shape;1824;p10"/>
                <p:cNvSpPr/>
                <p:nvPr/>
              </p:nvSpPr>
              <p:spPr>
                <a:xfrm>
                  <a:off x="-920175" y="1590950"/>
                  <a:ext cx="50425" cy="35825"/>
                </a:xfrm>
                <a:custGeom>
                  <a:rect b="b" l="l" r="r" t="t"/>
                  <a:pathLst>
                    <a:path extrusionOk="0" h="1433" w="2017">
                      <a:moveTo>
                        <a:pt x="1060" y="0"/>
                      </a:moveTo>
                      <a:cubicBezTo>
                        <a:pt x="509" y="0"/>
                        <a:pt x="1" y="714"/>
                        <a:pt x="495" y="1208"/>
                      </a:cubicBezTo>
                      <a:cubicBezTo>
                        <a:pt x="653" y="1366"/>
                        <a:pt x="830" y="1432"/>
                        <a:pt x="999" y="1432"/>
                      </a:cubicBezTo>
                      <a:cubicBezTo>
                        <a:pt x="1546" y="1432"/>
                        <a:pt x="2016" y="739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5" name="Google Shape;1825;p10"/>
                <p:cNvSpPr/>
                <p:nvPr/>
              </p:nvSpPr>
              <p:spPr>
                <a:xfrm>
                  <a:off x="-407925" y="1372750"/>
                  <a:ext cx="50275" cy="35500"/>
                </a:xfrm>
                <a:custGeom>
                  <a:rect b="b" l="l" r="r" t="t"/>
                  <a:pathLst>
                    <a:path extrusionOk="0" h="1420" w="2011">
                      <a:moveTo>
                        <a:pt x="1047" y="1"/>
                      </a:moveTo>
                      <a:cubicBezTo>
                        <a:pt x="500" y="1"/>
                        <a:pt x="1" y="691"/>
                        <a:pt x="492" y="1182"/>
                      </a:cubicBezTo>
                      <a:cubicBezTo>
                        <a:pt x="645" y="1350"/>
                        <a:pt x="821" y="1419"/>
                        <a:pt x="991" y="1419"/>
                      </a:cubicBezTo>
                      <a:cubicBezTo>
                        <a:pt x="1530" y="1419"/>
                        <a:pt x="2011" y="718"/>
                        <a:pt x="1525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6" name="Google Shape;1826;p10"/>
                <p:cNvSpPr/>
                <p:nvPr/>
              </p:nvSpPr>
              <p:spPr>
                <a:xfrm>
                  <a:off x="-596200" y="2083250"/>
                  <a:ext cx="50750" cy="35400"/>
                </a:xfrm>
                <a:custGeom>
                  <a:rect b="b" l="l" r="r" t="t"/>
                  <a:pathLst>
                    <a:path extrusionOk="0" h="1416" w="2030">
                      <a:moveTo>
                        <a:pt x="1041" y="1"/>
                      </a:moveTo>
                      <a:cubicBezTo>
                        <a:pt x="495" y="1"/>
                        <a:pt x="0" y="690"/>
                        <a:pt x="515" y="1182"/>
                      </a:cubicBezTo>
                      <a:cubicBezTo>
                        <a:pt x="666" y="1347"/>
                        <a:pt x="838" y="1415"/>
                        <a:pt x="1005" y="1415"/>
                      </a:cubicBezTo>
                      <a:cubicBezTo>
                        <a:pt x="1546" y="1415"/>
                        <a:pt x="2029" y="697"/>
                        <a:pt x="1518" y="209"/>
                      </a:cubicBezTo>
                      <a:cubicBezTo>
                        <a:pt x="1371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7" name="Google Shape;1827;p10"/>
                <p:cNvSpPr/>
                <p:nvPr/>
              </p:nvSpPr>
              <p:spPr>
                <a:xfrm>
                  <a:off x="-173125" y="1901650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35" y="0"/>
                      </a:moveTo>
                      <a:cubicBezTo>
                        <a:pt x="482" y="0"/>
                        <a:pt x="1" y="690"/>
                        <a:pt x="492" y="1181"/>
                      </a:cubicBezTo>
                      <a:cubicBezTo>
                        <a:pt x="650" y="1346"/>
                        <a:pt x="826" y="1415"/>
                        <a:pt x="995" y="1415"/>
                      </a:cubicBezTo>
                      <a:cubicBezTo>
                        <a:pt x="1543" y="1415"/>
                        <a:pt x="2013" y="696"/>
                        <a:pt x="1526" y="209"/>
                      </a:cubicBezTo>
                      <a:cubicBezTo>
                        <a:pt x="1372" y="62"/>
                        <a:pt x="1200" y="0"/>
                        <a:pt x="103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8" name="Google Shape;1828;p10"/>
                <p:cNvSpPr/>
                <p:nvPr/>
              </p:nvSpPr>
              <p:spPr>
                <a:xfrm>
                  <a:off x="-1459450" y="2087050"/>
                  <a:ext cx="50125" cy="35500"/>
                </a:xfrm>
                <a:custGeom>
                  <a:rect b="b" l="l" r="r" t="t"/>
                  <a:pathLst>
                    <a:path extrusionOk="0" h="1420" w="2005">
                      <a:moveTo>
                        <a:pt x="1041" y="1"/>
                      </a:moveTo>
                      <a:cubicBezTo>
                        <a:pt x="495" y="1"/>
                        <a:pt x="1" y="690"/>
                        <a:pt x="516" y="1182"/>
                      </a:cubicBezTo>
                      <a:cubicBezTo>
                        <a:pt x="669" y="1349"/>
                        <a:pt x="843" y="1419"/>
                        <a:pt x="1010" y="1419"/>
                      </a:cubicBezTo>
                      <a:cubicBezTo>
                        <a:pt x="1541" y="1419"/>
                        <a:pt x="2004" y="718"/>
                        <a:pt x="1519" y="209"/>
                      </a:cubicBezTo>
                      <a:cubicBezTo>
                        <a:pt x="1372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9" name="Google Shape;1829;p10"/>
                <p:cNvSpPr/>
                <p:nvPr/>
              </p:nvSpPr>
              <p:spPr>
                <a:xfrm>
                  <a:off x="-1301500" y="2800275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39" y="1"/>
                      </a:moveTo>
                      <a:cubicBezTo>
                        <a:pt x="494" y="1"/>
                        <a:pt x="0" y="705"/>
                        <a:pt x="490" y="1194"/>
                      </a:cubicBezTo>
                      <a:cubicBezTo>
                        <a:pt x="643" y="1362"/>
                        <a:pt x="818" y="1432"/>
                        <a:pt x="988" y="1432"/>
                      </a:cubicBezTo>
                      <a:cubicBezTo>
                        <a:pt x="1527" y="1432"/>
                        <a:pt x="2008" y="730"/>
                        <a:pt x="1523" y="222"/>
                      </a:cubicBezTo>
                      <a:cubicBezTo>
                        <a:pt x="1374" y="66"/>
                        <a:pt x="1204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0" name="Google Shape;1830;p10"/>
                <p:cNvSpPr/>
                <p:nvPr/>
              </p:nvSpPr>
              <p:spPr>
                <a:xfrm>
                  <a:off x="-318925" y="2620600"/>
                  <a:ext cx="50950" cy="35400"/>
                </a:xfrm>
                <a:custGeom>
                  <a:rect b="b" l="l" r="r" t="t"/>
                  <a:pathLst>
                    <a:path extrusionOk="0" h="1416" w="2038">
                      <a:moveTo>
                        <a:pt x="1054" y="0"/>
                      </a:moveTo>
                      <a:cubicBezTo>
                        <a:pt x="504" y="0"/>
                        <a:pt x="1" y="714"/>
                        <a:pt x="519" y="1208"/>
                      </a:cubicBezTo>
                      <a:cubicBezTo>
                        <a:pt x="665" y="1354"/>
                        <a:pt x="832" y="1416"/>
                        <a:pt x="995" y="1416"/>
                      </a:cubicBezTo>
                      <a:cubicBezTo>
                        <a:pt x="1542" y="1416"/>
                        <a:pt x="2037" y="720"/>
                        <a:pt x="1522" y="205"/>
                      </a:cubicBezTo>
                      <a:cubicBezTo>
                        <a:pt x="1378" y="61"/>
                        <a:pt x="1214" y="0"/>
                        <a:pt x="10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1" name="Google Shape;1831;p10"/>
                <p:cNvSpPr/>
                <p:nvPr/>
              </p:nvSpPr>
              <p:spPr>
                <a:xfrm>
                  <a:off x="-2533950" y="2539950"/>
                  <a:ext cx="50750" cy="35925"/>
                </a:xfrm>
                <a:custGeom>
                  <a:rect b="b" l="l" r="r" t="t"/>
                  <a:pathLst>
                    <a:path extrusionOk="0" h="1437" w="2030">
                      <a:moveTo>
                        <a:pt x="1043" y="1"/>
                      </a:moveTo>
                      <a:cubicBezTo>
                        <a:pt x="496" y="1"/>
                        <a:pt x="1" y="697"/>
                        <a:pt x="516" y="1212"/>
                      </a:cubicBezTo>
                      <a:cubicBezTo>
                        <a:pt x="667" y="1370"/>
                        <a:pt x="840" y="1436"/>
                        <a:pt x="1007" y="1436"/>
                      </a:cubicBezTo>
                      <a:cubicBezTo>
                        <a:pt x="1548" y="1436"/>
                        <a:pt x="2030" y="743"/>
                        <a:pt x="1519" y="209"/>
                      </a:cubicBezTo>
                      <a:cubicBezTo>
                        <a:pt x="1373" y="63"/>
                        <a:pt x="1206" y="1"/>
                        <a:pt x="104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2" name="Google Shape;1832;p10"/>
                <p:cNvSpPr/>
                <p:nvPr/>
              </p:nvSpPr>
              <p:spPr>
                <a:xfrm>
                  <a:off x="-1714950" y="2379625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8"/>
                        <a:pt x="991" y="1418"/>
                      </a:cubicBezTo>
                      <a:cubicBezTo>
                        <a:pt x="1530" y="1418"/>
                        <a:pt x="2011" y="717"/>
                        <a:pt x="1526" y="208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3" name="Google Shape;1833;p10"/>
                <p:cNvSpPr/>
                <p:nvPr/>
              </p:nvSpPr>
              <p:spPr>
                <a:xfrm>
                  <a:off x="-2196675" y="3377800"/>
                  <a:ext cx="50400" cy="35075"/>
                </a:xfrm>
                <a:custGeom>
                  <a:rect b="b" l="l" r="r" t="t"/>
                  <a:pathLst>
                    <a:path extrusionOk="0" h="1403" w="2016">
                      <a:moveTo>
                        <a:pt x="1039" y="0"/>
                      </a:moveTo>
                      <a:cubicBezTo>
                        <a:pt x="495" y="0"/>
                        <a:pt x="1" y="704"/>
                        <a:pt x="491" y="1194"/>
                      </a:cubicBezTo>
                      <a:cubicBezTo>
                        <a:pt x="644" y="1341"/>
                        <a:pt x="816" y="1402"/>
                        <a:pt x="981" y="1402"/>
                      </a:cubicBezTo>
                      <a:cubicBezTo>
                        <a:pt x="1534" y="1402"/>
                        <a:pt x="2015" y="713"/>
                        <a:pt x="1524" y="221"/>
                      </a:cubicBezTo>
                      <a:cubicBezTo>
                        <a:pt x="1375" y="65"/>
                        <a:pt x="1205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4" name="Google Shape;1834;p10"/>
                <p:cNvSpPr/>
                <p:nvPr/>
              </p:nvSpPr>
              <p:spPr>
                <a:xfrm>
                  <a:off x="-849425" y="3508825"/>
                  <a:ext cx="50500" cy="35400"/>
                </a:xfrm>
                <a:custGeom>
                  <a:rect b="b" l="l" r="r" t="t"/>
                  <a:pathLst>
                    <a:path extrusionOk="0" h="1416" w="2020">
                      <a:moveTo>
                        <a:pt x="1036" y="0"/>
                      </a:moveTo>
                      <a:cubicBezTo>
                        <a:pt x="483" y="0"/>
                        <a:pt x="0" y="696"/>
                        <a:pt x="492" y="1211"/>
                      </a:cubicBezTo>
                      <a:cubicBezTo>
                        <a:pt x="636" y="1355"/>
                        <a:pt x="800" y="1416"/>
                        <a:pt x="961" y="1416"/>
                      </a:cubicBezTo>
                      <a:cubicBezTo>
                        <a:pt x="1512" y="1416"/>
                        <a:pt x="2020" y="703"/>
                        <a:pt x="1526" y="208"/>
                      </a:cubicBezTo>
                      <a:cubicBezTo>
                        <a:pt x="1372" y="62"/>
                        <a:pt x="1201" y="0"/>
                        <a:pt x="103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5" name="Google Shape;1835;p10"/>
                <p:cNvSpPr/>
                <p:nvPr/>
              </p:nvSpPr>
              <p:spPr>
                <a:xfrm>
                  <a:off x="-601700" y="3131900"/>
                  <a:ext cx="50350" cy="35400"/>
                </a:xfrm>
                <a:custGeom>
                  <a:rect b="b" l="l" r="r" t="t"/>
                  <a:pathLst>
                    <a:path extrusionOk="0" h="1416" w="2014">
                      <a:moveTo>
                        <a:pt x="1047" y="1"/>
                      </a:moveTo>
                      <a:cubicBezTo>
                        <a:pt x="500" y="1"/>
                        <a:pt x="1" y="690"/>
                        <a:pt x="492" y="1182"/>
                      </a:cubicBezTo>
                      <a:cubicBezTo>
                        <a:pt x="643" y="1347"/>
                        <a:pt x="815" y="1415"/>
                        <a:pt x="983" y="1415"/>
                      </a:cubicBezTo>
                      <a:cubicBezTo>
                        <a:pt x="1525" y="1415"/>
                        <a:pt x="2013" y="697"/>
                        <a:pt x="1526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6" name="Google Shape;1836;p10"/>
                <p:cNvSpPr/>
                <p:nvPr/>
              </p:nvSpPr>
              <p:spPr>
                <a:xfrm>
                  <a:off x="-1361600" y="4210950"/>
                  <a:ext cx="50300" cy="35475"/>
                </a:xfrm>
                <a:custGeom>
                  <a:rect b="b" l="l" r="r" t="t"/>
                  <a:pathLst>
                    <a:path extrusionOk="0" h="1419" w="2012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9"/>
                        <a:pt x="991" y="1419"/>
                      </a:cubicBezTo>
                      <a:cubicBezTo>
                        <a:pt x="1530" y="1419"/>
                        <a:pt x="2011" y="717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7" name="Google Shape;1837;p10"/>
                <p:cNvSpPr/>
                <p:nvPr/>
              </p:nvSpPr>
              <p:spPr>
                <a:xfrm>
                  <a:off x="-527900" y="4660900"/>
                  <a:ext cx="51000" cy="35825"/>
                </a:xfrm>
                <a:custGeom>
                  <a:rect b="b" l="l" r="r" t="t"/>
                  <a:pathLst>
                    <a:path extrusionOk="0" h="1433" w="2040">
                      <a:moveTo>
                        <a:pt x="1068" y="1"/>
                      </a:moveTo>
                      <a:cubicBezTo>
                        <a:pt x="504" y="1"/>
                        <a:pt x="1" y="714"/>
                        <a:pt x="519" y="1208"/>
                      </a:cubicBezTo>
                      <a:cubicBezTo>
                        <a:pt x="670" y="1366"/>
                        <a:pt x="843" y="1432"/>
                        <a:pt x="1010" y="1432"/>
                      </a:cubicBezTo>
                      <a:cubicBezTo>
                        <a:pt x="1552" y="1432"/>
                        <a:pt x="2040" y="739"/>
                        <a:pt x="1552" y="205"/>
                      </a:cubicBezTo>
                      <a:cubicBezTo>
                        <a:pt x="1402" y="61"/>
                        <a:pt x="1232" y="1"/>
                        <a:pt x="106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8" name="Google Shape;1838;p10"/>
                <p:cNvSpPr/>
                <p:nvPr/>
              </p:nvSpPr>
              <p:spPr>
                <a:xfrm>
                  <a:off x="-599950" y="4282075"/>
                  <a:ext cx="50800" cy="35075"/>
                </a:xfrm>
                <a:custGeom>
                  <a:rect b="b" l="l" r="r" t="t"/>
                  <a:pathLst>
                    <a:path extrusionOk="0" h="1403" w="2032">
                      <a:moveTo>
                        <a:pt x="1032" y="0"/>
                      </a:moveTo>
                      <a:cubicBezTo>
                        <a:pt x="489" y="0"/>
                        <a:pt x="0" y="704"/>
                        <a:pt x="513" y="1194"/>
                      </a:cubicBezTo>
                      <a:cubicBezTo>
                        <a:pt x="660" y="1340"/>
                        <a:pt x="828" y="1402"/>
                        <a:pt x="991" y="1402"/>
                      </a:cubicBezTo>
                      <a:cubicBezTo>
                        <a:pt x="1537" y="1402"/>
                        <a:pt x="2031" y="712"/>
                        <a:pt x="1516" y="221"/>
                      </a:cubicBezTo>
                      <a:cubicBezTo>
                        <a:pt x="1368" y="65"/>
                        <a:pt x="119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9" name="Google Shape;1839;p10"/>
                <p:cNvSpPr/>
                <p:nvPr/>
              </p:nvSpPr>
              <p:spPr>
                <a:xfrm>
                  <a:off x="512475" y="4625075"/>
                  <a:ext cx="50700" cy="35500"/>
                </a:xfrm>
                <a:custGeom>
                  <a:rect b="b" l="l" r="r" t="t"/>
                  <a:pathLst>
                    <a:path extrusionOk="0" h="1420" w="2028">
                      <a:moveTo>
                        <a:pt x="1041" y="1"/>
                      </a:moveTo>
                      <a:cubicBezTo>
                        <a:pt x="495" y="1"/>
                        <a:pt x="1" y="691"/>
                        <a:pt x="516" y="1182"/>
                      </a:cubicBezTo>
                      <a:cubicBezTo>
                        <a:pt x="669" y="1350"/>
                        <a:pt x="844" y="1419"/>
                        <a:pt x="1014" y="1419"/>
                      </a:cubicBezTo>
                      <a:cubicBezTo>
                        <a:pt x="1552" y="1419"/>
                        <a:pt x="2027" y="718"/>
                        <a:pt x="1519" y="209"/>
                      </a:cubicBezTo>
                      <a:cubicBezTo>
                        <a:pt x="1372" y="63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0" name="Google Shape;1840;p10"/>
                <p:cNvSpPr/>
                <p:nvPr/>
              </p:nvSpPr>
              <p:spPr>
                <a:xfrm>
                  <a:off x="235925" y="1842825"/>
                  <a:ext cx="50975" cy="35075"/>
                </a:xfrm>
                <a:custGeom>
                  <a:rect b="b" l="l" r="r" t="t"/>
                  <a:pathLst>
                    <a:path extrusionOk="0" h="1403" w="2039">
                      <a:moveTo>
                        <a:pt x="1046" y="0"/>
                      </a:moveTo>
                      <a:cubicBezTo>
                        <a:pt x="489" y="0"/>
                        <a:pt x="1" y="704"/>
                        <a:pt x="514" y="1194"/>
                      </a:cubicBezTo>
                      <a:cubicBezTo>
                        <a:pt x="660" y="1341"/>
                        <a:pt x="828" y="1402"/>
                        <a:pt x="992" y="1402"/>
                      </a:cubicBezTo>
                      <a:cubicBezTo>
                        <a:pt x="1539" y="1402"/>
                        <a:pt x="2038" y="713"/>
                        <a:pt x="1547" y="221"/>
                      </a:cubicBezTo>
                      <a:cubicBezTo>
                        <a:pt x="1391" y="65"/>
                        <a:pt x="1215" y="0"/>
                        <a:pt x="104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1" name="Google Shape;1841;p10"/>
                <p:cNvSpPr/>
                <p:nvPr/>
              </p:nvSpPr>
              <p:spPr>
                <a:xfrm>
                  <a:off x="968350" y="1967100"/>
                  <a:ext cx="49650" cy="35825"/>
                </a:xfrm>
                <a:custGeom>
                  <a:rect b="b" l="l" r="r" t="t"/>
                  <a:pathLst>
                    <a:path extrusionOk="0" h="1433" w="1986">
                      <a:moveTo>
                        <a:pt x="1053" y="0"/>
                      </a:moveTo>
                      <a:cubicBezTo>
                        <a:pt x="503" y="0"/>
                        <a:pt x="0" y="713"/>
                        <a:pt x="518" y="1208"/>
                      </a:cubicBezTo>
                      <a:cubicBezTo>
                        <a:pt x="669" y="1366"/>
                        <a:pt x="838" y="1432"/>
                        <a:pt x="1001" y="1432"/>
                      </a:cubicBezTo>
                      <a:cubicBezTo>
                        <a:pt x="1528" y="1432"/>
                        <a:pt x="1985" y="739"/>
                        <a:pt x="1521" y="205"/>
                      </a:cubicBezTo>
                      <a:cubicBezTo>
                        <a:pt x="1377" y="61"/>
                        <a:pt x="1213" y="0"/>
                        <a:pt x="105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2" name="Google Shape;1842;p10"/>
                <p:cNvSpPr/>
                <p:nvPr/>
              </p:nvSpPr>
              <p:spPr>
                <a:xfrm>
                  <a:off x="54900" y="585200"/>
                  <a:ext cx="50225" cy="35800"/>
                </a:xfrm>
                <a:custGeom>
                  <a:rect b="b" l="l" r="r" t="t"/>
                  <a:pathLst>
                    <a:path extrusionOk="0" h="1432" w="2009">
                      <a:moveTo>
                        <a:pt x="1026" y="1"/>
                      </a:moveTo>
                      <a:cubicBezTo>
                        <a:pt x="476" y="1"/>
                        <a:pt x="0" y="705"/>
                        <a:pt x="490" y="1194"/>
                      </a:cubicBezTo>
                      <a:cubicBezTo>
                        <a:pt x="643" y="1362"/>
                        <a:pt x="819" y="1432"/>
                        <a:pt x="989" y="1432"/>
                      </a:cubicBezTo>
                      <a:cubicBezTo>
                        <a:pt x="1528" y="1432"/>
                        <a:pt x="2009" y="730"/>
                        <a:pt x="1523" y="222"/>
                      </a:cubicBezTo>
                      <a:cubicBezTo>
                        <a:pt x="1368" y="66"/>
                        <a:pt x="1194" y="1"/>
                        <a:pt x="102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3" name="Google Shape;1843;p10"/>
                <p:cNvSpPr/>
                <p:nvPr/>
              </p:nvSpPr>
              <p:spPr>
                <a:xfrm>
                  <a:off x="-2734675" y="3180225"/>
                  <a:ext cx="50225" cy="35075"/>
                </a:xfrm>
                <a:custGeom>
                  <a:rect b="b" l="l" r="r" t="t"/>
                  <a:pathLst>
                    <a:path extrusionOk="0" h="1403" w="2009">
                      <a:moveTo>
                        <a:pt x="1013" y="0"/>
                      </a:moveTo>
                      <a:cubicBezTo>
                        <a:pt x="477" y="0"/>
                        <a:pt x="1" y="705"/>
                        <a:pt x="490" y="1194"/>
                      </a:cubicBezTo>
                      <a:cubicBezTo>
                        <a:pt x="637" y="1341"/>
                        <a:pt x="805" y="1402"/>
                        <a:pt x="968" y="1402"/>
                      </a:cubicBezTo>
                      <a:cubicBezTo>
                        <a:pt x="1514" y="1402"/>
                        <a:pt x="2008" y="713"/>
                        <a:pt x="1493" y="221"/>
                      </a:cubicBezTo>
                      <a:cubicBezTo>
                        <a:pt x="1345" y="66"/>
                        <a:pt x="1176" y="0"/>
                        <a:pt x="101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4" name="Google Shape;1844;p10"/>
                <p:cNvSpPr/>
                <p:nvPr/>
              </p:nvSpPr>
              <p:spPr>
                <a:xfrm>
                  <a:off x="-3560675" y="2610300"/>
                  <a:ext cx="50300" cy="35700"/>
                </a:xfrm>
                <a:custGeom>
                  <a:rect b="b" l="l" r="r" t="t"/>
                  <a:pathLst>
                    <a:path extrusionOk="0" h="1428" w="2012">
                      <a:moveTo>
                        <a:pt x="1039" y="1"/>
                      </a:moveTo>
                      <a:cubicBezTo>
                        <a:pt x="494" y="1"/>
                        <a:pt x="1" y="705"/>
                        <a:pt x="490" y="1194"/>
                      </a:cubicBezTo>
                      <a:cubicBezTo>
                        <a:pt x="648" y="1359"/>
                        <a:pt x="824" y="1428"/>
                        <a:pt x="993" y="1428"/>
                      </a:cubicBezTo>
                      <a:cubicBezTo>
                        <a:pt x="1541" y="1428"/>
                        <a:pt x="2011" y="709"/>
                        <a:pt x="1524" y="222"/>
                      </a:cubicBezTo>
                      <a:cubicBezTo>
                        <a:pt x="1375" y="66"/>
                        <a:pt x="1205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5" name="Google Shape;1845;p10"/>
                <p:cNvSpPr/>
                <p:nvPr/>
              </p:nvSpPr>
              <p:spPr>
                <a:xfrm>
                  <a:off x="-2691350" y="1535075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9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51" y="1340"/>
                        <a:pt x="826" y="1402"/>
                        <a:pt x="993" y="1402"/>
                      </a:cubicBezTo>
                      <a:cubicBezTo>
                        <a:pt x="1551" y="1402"/>
                        <a:pt x="2015" y="712"/>
                        <a:pt x="1523" y="221"/>
                      </a:cubicBezTo>
                      <a:cubicBezTo>
                        <a:pt x="1375" y="65"/>
                        <a:pt x="1204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6" name="Google Shape;1846;p10"/>
                <p:cNvSpPr/>
                <p:nvPr/>
              </p:nvSpPr>
              <p:spPr>
                <a:xfrm>
                  <a:off x="-1786450" y="914650"/>
                  <a:ext cx="50525" cy="35400"/>
                </a:xfrm>
                <a:custGeom>
                  <a:rect b="b" l="l" r="r" t="t"/>
                  <a:pathLst>
                    <a:path extrusionOk="0" h="1416" w="2021">
                      <a:moveTo>
                        <a:pt x="1060" y="0"/>
                      </a:moveTo>
                      <a:cubicBezTo>
                        <a:pt x="509" y="0"/>
                        <a:pt x="1" y="713"/>
                        <a:pt x="495" y="1208"/>
                      </a:cubicBezTo>
                      <a:cubicBezTo>
                        <a:pt x="649" y="1354"/>
                        <a:pt x="820" y="1416"/>
                        <a:pt x="984" y="1416"/>
                      </a:cubicBezTo>
                      <a:cubicBezTo>
                        <a:pt x="1538" y="1416"/>
                        <a:pt x="2021" y="720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7" name="Google Shape;1847;p10"/>
                <p:cNvSpPr/>
                <p:nvPr/>
              </p:nvSpPr>
              <p:spPr>
                <a:xfrm>
                  <a:off x="-1588800" y="242050"/>
                  <a:ext cx="50350" cy="35925"/>
                </a:xfrm>
                <a:custGeom>
                  <a:rect b="b" l="l" r="r" t="t"/>
                  <a:pathLst>
                    <a:path extrusionOk="0" h="1437" w="2014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50" y="1370"/>
                        <a:pt x="827" y="1436"/>
                        <a:pt x="996" y="1436"/>
                      </a:cubicBezTo>
                      <a:cubicBezTo>
                        <a:pt x="1543" y="1436"/>
                        <a:pt x="2013" y="743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8" name="Google Shape;1848;p10"/>
                <p:cNvSpPr/>
                <p:nvPr/>
              </p:nvSpPr>
              <p:spPr>
                <a:xfrm>
                  <a:off x="-943650" y="276250"/>
                  <a:ext cx="50325" cy="35900"/>
                </a:xfrm>
                <a:custGeom>
                  <a:rect b="b" l="l" r="r" t="t"/>
                  <a:pathLst>
                    <a:path extrusionOk="0" h="1436" w="2013">
                      <a:moveTo>
                        <a:pt x="1049" y="0"/>
                      </a:moveTo>
                      <a:cubicBezTo>
                        <a:pt x="501" y="0"/>
                        <a:pt x="0" y="696"/>
                        <a:pt x="492" y="1212"/>
                      </a:cubicBezTo>
                      <a:cubicBezTo>
                        <a:pt x="643" y="1370"/>
                        <a:pt x="816" y="1436"/>
                        <a:pt x="983" y="1436"/>
                      </a:cubicBezTo>
                      <a:cubicBezTo>
                        <a:pt x="1525" y="1436"/>
                        <a:pt x="2013" y="742"/>
                        <a:pt x="1525" y="209"/>
                      </a:cubicBezTo>
                      <a:cubicBezTo>
                        <a:pt x="1379" y="62"/>
                        <a:pt x="1212" y="0"/>
                        <a:pt x="104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9" name="Google Shape;1849;p10"/>
                <p:cNvSpPr/>
                <p:nvPr/>
              </p:nvSpPr>
              <p:spPr>
                <a:xfrm>
                  <a:off x="-625325" y="-5725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7" y="0"/>
                      </a:moveTo>
                      <a:cubicBezTo>
                        <a:pt x="491" y="0"/>
                        <a:pt x="0" y="714"/>
                        <a:pt x="495" y="1208"/>
                      </a:cubicBezTo>
                      <a:cubicBezTo>
                        <a:pt x="643" y="1363"/>
                        <a:pt x="813" y="1428"/>
                        <a:pt x="978" y="1428"/>
                      </a:cubicBezTo>
                      <a:cubicBezTo>
                        <a:pt x="1523" y="1428"/>
                        <a:pt x="2018" y="718"/>
                        <a:pt x="1528" y="205"/>
                      </a:cubicBezTo>
                      <a:cubicBezTo>
                        <a:pt x="1377" y="61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0" name="Google Shape;1850;p10"/>
                <p:cNvSpPr/>
                <p:nvPr/>
              </p:nvSpPr>
              <p:spPr>
                <a:xfrm>
                  <a:off x="1081525" y="3719750"/>
                  <a:ext cx="50375" cy="35075"/>
                </a:xfrm>
                <a:custGeom>
                  <a:rect b="b" l="l" r="r" t="t"/>
                  <a:pathLst>
                    <a:path extrusionOk="0" h="1403" w="2015">
                      <a:moveTo>
                        <a:pt x="1038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43" y="1341"/>
                        <a:pt x="815" y="1402"/>
                        <a:pt x="980" y="1402"/>
                      </a:cubicBezTo>
                      <a:cubicBezTo>
                        <a:pt x="1533" y="1402"/>
                        <a:pt x="2014" y="713"/>
                        <a:pt x="1523" y="221"/>
                      </a:cubicBezTo>
                      <a:cubicBezTo>
                        <a:pt x="1374" y="65"/>
                        <a:pt x="1204" y="0"/>
                        <a:pt x="103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1" name="Google Shape;1851;p10"/>
                <p:cNvSpPr/>
                <p:nvPr/>
              </p:nvSpPr>
              <p:spPr>
                <a:xfrm>
                  <a:off x="1127050" y="4295300"/>
                  <a:ext cx="50475" cy="35725"/>
                </a:xfrm>
                <a:custGeom>
                  <a:rect b="b" l="l" r="r" t="t"/>
                  <a:pathLst>
                    <a:path extrusionOk="0" h="1429" w="2019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45" y="1365"/>
                        <a:pt x="816" y="1429"/>
                        <a:pt x="980" y="1429"/>
                      </a:cubicBezTo>
                      <a:cubicBezTo>
                        <a:pt x="1534" y="1429"/>
                        <a:pt x="2018" y="701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2" name="Google Shape;1852;p10"/>
                <p:cNvSpPr/>
                <p:nvPr/>
              </p:nvSpPr>
              <p:spPr>
                <a:xfrm>
                  <a:off x="1924175" y="4419925"/>
                  <a:ext cx="50350" cy="35375"/>
                </a:xfrm>
                <a:custGeom>
                  <a:rect b="b" l="l" r="r" t="t"/>
                  <a:pathLst>
                    <a:path extrusionOk="0" h="1415" w="2014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57" y="1346"/>
                        <a:pt x="838" y="1415"/>
                        <a:pt x="1008" y="1415"/>
                      </a:cubicBezTo>
                      <a:cubicBezTo>
                        <a:pt x="1561" y="1415"/>
                        <a:pt x="2014" y="696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853" name="Google Shape;1853;p10"/>
          <p:cNvSpPr txBox="1"/>
          <p:nvPr>
            <p:ph idx="1" type="body"/>
          </p:nvPr>
        </p:nvSpPr>
        <p:spPr>
          <a:xfrm>
            <a:off x="713225" y="539500"/>
            <a:ext cx="58782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Audiowide"/>
                <a:ea typeface="Audiowide"/>
                <a:cs typeface="Audiowide"/>
                <a:sym typeface="Audiowide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2"/>
            </a:gs>
            <a:gs pos="100000">
              <a:schemeClr val="dk2"/>
            </a:gs>
          </a:gsLst>
          <a:lin ang="2700006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udiowide"/>
              <a:buNone/>
              <a:defRPr sz="36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el"/>
              <a:buChar char="●"/>
              <a:defRPr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drive.google.com/file/d/1hZRBJ9q_w5kHS2PFwYyMU0VPek10wa-L/view" TargetMode="External"/><Relationship Id="rId4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4" name="Shape 4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5" name="Google Shape;4665;p28"/>
          <p:cNvSpPr txBox="1"/>
          <p:nvPr>
            <p:ph type="ctrTitle"/>
          </p:nvPr>
        </p:nvSpPr>
        <p:spPr>
          <a:xfrm>
            <a:off x="1747950" y="1612700"/>
            <a:ext cx="5648100" cy="24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400">
                <a:latin typeface="Abel"/>
                <a:ea typeface="Abel"/>
                <a:cs typeface="Abel"/>
                <a:sym typeface="Abel"/>
              </a:rPr>
              <a:t>Détection</a:t>
            </a:r>
            <a:r>
              <a:rPr b="1" lang="de" sz="4400">
                <a:latin typeface="Abel"/>
                <a:ea typeface="Abel"/>
                <a:cs typeface="Abel"/>
                <a:sym typeface="Abel"/>
              </a:rPr>
              <a:t> des faux billets avec Python</a:t>
            </a:r>
            <a:endParaRPr b="1" sz="44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>
                <a:latin typeface="Abel"/>
                <a:ea typeface="Abel"/>
                <a:cs typeface="Abel"/>
                <a:sym typeface="Abel"/>
              </a:rPr>
              <a:t>Présentation du procédé</a:t>
            </a:r>
            <a:endParaRPr sz="3000"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666" name="Google Shape;4666;p28"/>
          <p:cNvCxnSpPr/>
          <p:nvPr/>
        </p:nvCxnSpPr>
        <p:spPr>
          <a:xfrm>
            <a:off x="2082600" y="4124475"/>
            <a:ext cx="4978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67" name="Google Shape;4667;p28"/>
          <p:cNvSpPr txBox="1"/>
          <p:nvPr/>
        </p:nvSpPr>
        <p:spPr>
          <a:xfrm>
            <a:off x="2082600" y="4216450"/>
            <a:ext cx="497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Carvalho Romain                                          Data analyst </a:t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6" name="Shape 4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7" name="Google Shape;4807;p37"/>
          <p:cNvSpPr txBox="1"/>
          <p:nvPr/>
        </p:nvSpPr>
        <p:spPr>
          <a:xfrm>
            <a:off x="1517325" y="126000"/>
            <a:ext cx="6207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Exploration visuelle des Données</a:t>
            </a:r>
            <a:endParaRPr b="1" sz="36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4808" name="Google Shape;48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50" y="767375"/>
            <a:ext cx="4530850" cy="4199551"/>
          </a:xfrm>
          <a:prstGeom prst="rect">
            <a:avLst/>
          </a:prstGeom>
          <a:noFill/>
          <a:ln>
            <a:noFill/>
          </a:ln>
        </p:spPr>
      </p:pic>
      <p:sp>
        <p:nvSpPr>
          <p:cNvPr id="4809" name="Google Shape;4809;p37"/>
          <p:cNvSpPr txBox="1"/>
          <p:nvPr/>
        </p:nvSpPr>
        <p:spPr>
          <a:xfrm>
            <a:off x="4727575" y="3238700"/>
            <a:ext cx="42123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- </a:t>
            </a:r>
            <a:r>
              <a:rPr b="1" lang="de">
                <a:solidFill>
                  <a:srgbClr val="BF3B24"/>
                </a:solidFill>
                <a:latin typeface="Abel"/>
                <a:ea typeface="Abel"/>
                <a:cs typeface="Abel"/>
                <a:sym typeface="Abel"/>
              </a:rPr>
              <a:t>-48.12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indique que la valeur moyenne de </a:t>
            </a:r>
            <a:r>
              <a:rPr b="1"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margin_low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est significativement plus basse pour les vrais billets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- </a:t>
            </a:r>
            <a:r>
              <a:rPr b="1" lang="de">
                <a:solidFill>
                  <a:srgbClr val="BF3B24"/>
                </a:solidFill>
                <a:latin typeface="Abel"/>
                <a:ea typeface="Abel"/>
                <a:cs typeface="Abel"/>
                <a:sym typeface="Abel"/>
              </a:rPr>
              <a:t>61.73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indique que la valeur moyenne de </a:t>
            </a:r>
            <a:r>
              <a:rPr b="1"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length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est significativement plus haute pour les vrai billets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- </a:t>
            </a:r>
            <a:r>
              <a:rPr b="1"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p-valeur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b="1" lang="de">
                <a:solidFill>
                  <a:srgbClr val="BF3B24"/>
                </a:solidFill>
                <a:latin typeface="Abel"/>
                <a:ea typeface="Abel"/>
                <a:cs typeface="Abel"/>
                <a:sym typeface="Abel"/>
              </a:rPr>
              <a:t>0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dans les deux cas indique que ce sont des variable importante pour différencier les billets vrai/faux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10" name="Google Shape;4810;p37"/>
          <p:cNvSpPr txBox="1"/>
          <p:nvPr/>
        </p:nvSpPr>
        <p:spPr>
          <a:xfrm>
            <a:off x="4794475" y="864900"/>
            <a:ext cx="4078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margin_low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:Les vrais billets ont une marge inférieure significativement plus petite que les faux.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11" name="Google Shape;4811;p37"/>
          <p:cNvSpPr txBox="1"/>
          <p:nvPr/>
        </p:nvSpPr>
        <p:spPr>
          <a:xfrm>
            <a:off x="4794475" y="2005600"/>
            <a:ext cx="4034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length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: Les vrais billets sont systématiquement plus longs que les faux.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5" name="Shape 4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" name="Google Shape;4816;p38"/>
          <p:cNvSpPr txBox="1"/>
          <p:nvPr>
            <p:ph type="title"/>
          </p:nvPr>
        </p:nvSpPr>
        <p:spPr>
          <a:xfrm>
            <a:off x="2776575" y="2571750"/>
            <a:ext cx="6261000" cy="6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200">
                <a:latin typeface="Abel"/>
                <a:ea typeface="Abel"/>
                <a:cs typeface="Abel"/>
                <a:sym typeface="Abel"/>
              </a:rPr>
              <a:t>Mise en place des Algorithmes</a:t>
            </a:r>
            <a:endParaRPr b="1" sz="32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17" name="Google Shape;4817;p38"/>
          <p:cNvSpPr txBox="1"/>
          <p:nvPr>
            <p:ph idx="1" type="body"/>
          </p:nvPr>
        </p:nvSpPr>
        <p:spPr>
          <a:xfrm>
            <a:off x="4171950" y="3199443"/>
            <a:ext cx="42588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Identifier l’algorithme le plus performant pour classer les billets</a:t>
            </a:r>
            <a:endParaRPr/>
          </a:p>
        </p:txBody>
      </p:sp>
      <p:cxnSp>
        <p:nvCxnSpPr>
          <p:cNvPr id="4818" name="Google Shape;4818;p38"/>
          <p:cNvCxnSpPr/>
          <p:nvPr/>
        </p:nvCxnSpPr>
        <p:spPr>
          <a:xfrm>
            <a:off x="5194425" y="2313425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2" name="Shape 4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3" name="Google Shape;4823;p39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000">
                <a:latin typeface="Abel"/>
                <a:ea typeface="Abel"/>
                <a:cs typeface="Abel"/>
                <a:sym typeface="Abel"/>
              </a:rPr>
              <a:t>Quels sont nos algorithmes </a:t>
            </a:r>
            <a:endParaRPr b="1" sz="4000">
              <a:latin typeface="Abel"/>
              <a:ea typeface="Abel"/>
              <a:cs typeface="Abel"/>
              <a:sym typeface="Abel"/>
            </a:endParaRPr>
          </a:p>
        </p:txBody>
      </p:sp>
      <p:graphicFrame>
        <p:nvGraphicFramePr>
          <p:cNvPr id="4824" name="Google Shape;4824;p39"/>
          <p:cNvGraphicFramePr/>
          <p:nvPr/>
        </p:nvGraphicFramePr>
        <p:xfrm>
          <a:off x="88663" y="17420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{A927027E-EBA5-4A90-BFE8-48FBA56A0FCF}</a:tableStyleId>
              </a:tblPr>
              <a:tblGrid>
                <a:gridCol w="1954175"/>
              </a:tblGrid>
              <a:tr h="744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24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K-means</a:t>
                      </a:r>
                      <a:endParaRPr b="1" sz="24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4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K-means tente de regrouper les données en clusters selon la similarité des variables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Clustering non supervisé</a:t>
                      </a:r>
                      <a:endParaRPr b="1" sz="1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825" name="Google Shape;4825;p39"/>
          <p:cNvGraphicFramePr/>
          <p:nvPr/>
        </p:nvGraphicFramePr>
        <p:xfrm>
          <a:off x="2373763" y="17420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{A927027E-EBA5-4A90-BFE8-48FBA56A0FCF}</a:tableStyleId>
              </a:tblPr>
              <a:tblGrid>
                <a:gridCol w="1954175"/>
              </a:tblGrid>
              <a:tr h="744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24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KNN</a:t>
                      </a:r>
                      <a:endParaRPr b="1" sz="24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KNN utilise des données étiquetées la classe d’un nouvel échantillon en se basant sur ces voisins de caractéristiques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Algorithme supervisé</a:t>
                      </a:r>
                      <a:endParaRPr b="1" sz="1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826" name="Google Shape;4826;p39"/>
          <p:cNvGraphicFramePr/>
          <p:nvPr/>
        </p:nvGraphicFramePr>
        <p:xfrm>
          <a:off x="4747538" y="17420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{A927027E-EBA5-4A90-BFE8-48FBA56A0FCF}</a:tableStyleId>
              </a:tblPr>
              <a:tblGrid>
                <a:gridCol w="1954175"/>
              </a:tblGrid>
              <a:tr h="744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24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Random Forest</a:t>
                      </a:r>
                      <a:endParaRPr b="1" sz="24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4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Random Forest construit des arbres de décisions à partir de données étiquetées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Algorithme supervisé</a:t>
                      </a:r>
                      <a:endParaRPr sz="3600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827" name="Google Shape;4827;p39"/>
          <p:cNvGraphicFramePr/>
          <p:nvPr/>
        </p:nvGraphicFramePr>
        <p:xfrm>
          <a:off x="7121313" y="17420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{A927027E-EBA5-4A90-BFE8-48FBA56A0FCF}</a:tableStyleId>
              </a:tblPr>
              <a:tblGrid>
                <a:gridCol w="1954175"/>
              </a:tblGrid>
              <a:tr h="744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8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Régression Logistique</a:t>
                      </a:r>
                      <a:endParaRPr b="1" sz="18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Ce modèle est explicitement conçu pour des données étiquetées, où il apprend la probabilité qu’un échantillon </a:t>
                      </a: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appartienne</a:t>
                      </a: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 à une classe donnée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Algorithme supervisé</a:t>
                      </a:r>
                      <a:endParaRPr sz="3600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1" name="Shape 4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2" name="Google Shape;4832;p40"/>
          <p:cNvSpPr txBox="1"/>
          <p:nvPr>
            <p:ph type="title"/>
          </p:nvPr>
        </p:nvSpPr>
        <p:spPr>
          <a:xfrm>
            <a:off x="718000" y="7675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000">
                <a:latin typeface="Abel"/>
                <a:ea typeface="Abel"/>
                <a:cs typeface="Abel"/>
                <a:sym typeface="Abel"/>
              </a:rPr>
              <a:t>Comment procéder </a:t>
            </a:r>
            <a:endParaRPr b="1" sz="40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33" name="Google Shape;4833;p40"/>
          <p:cNvSpPr txBox="1"/>
          <p:nvPr/>
        </p:nvSpPr>
        <p:spPr>
          <a:xfrm>
            <a:off x="712900" y="2884351"/>
            <a:ext cx="28686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Entraînement</a:t>
            </a:r>
            <a:r>
              <a:rPr b="1" lang="de" sz="2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des modèles</a:t>
            </a:r>
            <a:endParaRPr b="1" sz="2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34" name="Google Shape;4834;p40"/>
          <p:cNvSpPr txBox="1"/>
          <p:nvPr/>
        </p:nvSpPr>
        <p:spPr>
          <a:xfrm>
            <a:off x="712900" y="1309550"/>
            <a:ext cx="28686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Division des données </a:t>
            </a:r>
            <a:endParaRPr b="1" sz="2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35" name="Google Shape;4835;p40"/>
          <p:cNvSpPr txBox="1"/>
          <p:nvPr/>
        </p:nvSpPr>
        <p:spPr>
          <a:xfrm>
            <a:off x="5572000" y="3671126"/>
            <a:ext cx="28590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Évaluation des modèles</a:t>
            </a:r>
            <a:endParaRPr b="1" sz="2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36" name="Google Shape;4836;p40"/>
          <p:cNvSpPr txBox="1"/>
          <p:nvPr/>
        </p:nvSpPr>
        <p:spPr>
          <a:xfrm>
            <a:off x="5572000" y="2096750"/>
            <a:ext cx="28590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Clustering	</a:t>
            </a:r>
            <a:endParaRPr b="1" sz="20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37" name="Google Shape;4837;p40"/>
          <p:cNvSpPr txBox="1"/>
          <p:nvPr/>
        </p:nvSpPr>
        <p:spPr>
          <a:xfrm>
            <a:off x="231450" y="3404250"/>
            <a:ext cx="33501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Régression logistique, KNN, Random Forest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38" name="Google Shape;4838;p40"/>
          <p:cNvSpPr txBox="1"/>
          <p:nvPr/>
        </p:nvSpPr>
        <p:spPr>
          <a:xfrm>
            <a:off x="417675" y="1829450"/>
            <a:ext cx="31638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Jeu </a:t>
            </a: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d'entraînement</a:t>
            </a: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80% et jeu test 20%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39" name="Google Shape;4839;p40"/>
          <p:cNvSpPr txBox="1"/>
          <p:nvPr/>
        </p:nvSpPr>
        <p:spPr>
          <a:xfrm>
            <a:off x="5572000" y="4191025"/>
            <a:ext cx="28590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Précision, Rappel, F1-Score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40" name="Google Shape;4840;p40"/>
          <p:cNvSpPr txBox="1"/>
          <p:nvPr/>
        </p:nvSpPr>
        <p:spPr>
          <a:xfrm>
            <a:off x="5572000" y="2616650"/>
            <a:ext cx="30663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Determination des clusters pour K-means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41" name="Google Shape;4841;p40"/>
          <p:cNvSpPr txBox="1"/>
          <p:nvPr/>
        </p:nvSpPr>
        <p:spPr>
          <a:xfrm>
            <a:off x="4093450" y="1367450"/>
            <a:ext cx="9666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01</a:t>
            </a:r>
            <a:endParaRPr sz="36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842" name="Google Shape;4842;p40"/>
          <p:cNvSpPr txBox="1"/>
          <p:nvPr/>
        </p:nvSpPr>
        <p:spPr>
          <a:xfrm>
            <a:off x="4093450" y="3729025"/>
            <a:ext cx="9666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04</a:t>
            </a:r>
            <a:endParaRPr sz="36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843" name="Google Shape;4843;p40"/>
          <p:cNvSpPr txBox="1"/>
          <p:nvPr/>
        </p:nvSpPr>
        <p:spPr>
          <a:xfrm>
            <a:off x="4093450" y="2154642"/>
            <a:ext cx="9666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02</a:t>
            </a:r>
            <a:endParaRPr sz="36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844" name="Google Shape;4844;p40"/>
          <p:cNvSpPr txBox="1"/>
          <p:nvPr/>
        </p:nvSpPr>
        <p:spPr>
          <a:xfrm>
            <a:off x="4093450" y="2941833"/>
            <a:ext cx="9666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03</a:t>
            </a:r>
            <a:endParaRPr sz="36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4845" name="Google Shape;4845;p40"/>
          <p:cNvCxnSpPr>
            <a:stCxn id="4841" idx="1"/>
            <a:endCxn id="4834" idx="3"/>
          </p:cNvCxnSpPr>
          <p:nvPr/>
        </p:nvCxnSpPr>
        <p:spPr>
          <a:xfrm rot="10800000">
            <a:off x="3581350" y="1569500"/>
            <a:ext cx="512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846" name="Google Shape;4846;p40"/>
          <p:cNvCxnSpPr>
            <a:stCxn id="4843" idx="3"/>
            <a:endCxn id="4836" idx="1"/>
          </p:cNvCxnSpPr>
          <p:nvPr/>
        </p:nvCxnSpPr>
        <p:spPr>
          <a:xfrm>
            <a:off x="5060050" y="2356692"/>
            <a:ext cx="511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847" name="Google Shape;4847;p40"/>
          <p:cNvCxnSpPr>
            <a:stCxn id="4844" idx="1"/>
            <a:endCxn id="4833" idx="3"/>
          </p:cNvCxnSpPr>
          <p:nvPr/>
        </p:nvCxnSpPr>
        <p:spPr>
          <a:xfrm flipH="1">
            <a:off x="3581350" y="3143883"/>
            <a:ext cx="512100" cy="3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848" name="Google Shape;4848;p40"/>
          <p:cNvCxnSpPr>
            <a:stCxn id="4842" idx="3"/>
            <a:endCxn id="4835" idx="1"/>
          </p:cNvCxnSpPr>
          <p:nvPr/>
        </p:nvCxnSpPr>
        <p:spPr>
          <a:xfrm>
            <a:off x="5060050" y="3931075"/>
            <a:ext cx="511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2" name="Shape 4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" name="Google Shape;4853;p41"/>
          <p:cNvSpPr txBox="1"/>
          <p:nvPr>
            <p:ph type="title"/>
          </p:nvPr>
        </p:nvSpPr>
        <p:spPr>
          <a:xfrm>
            <a:off x="802575" y="131575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000">
                <a:latin typeface="Abel"/>
                <a:ea typeface="Abel"/>
                <a:cs typeface="Abel"/>
                <a:sym typeface="Abel"/>
              </a:rPr>
              <a:t>Comment déterminer les clusters?</a:t>
            </a:r>
            <a:endParaRPr b="1" sz="4000"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854" name="Google Shape;4854;p41"/>
          <p:cNvCxnSpPr/>
          <p:nvPr/>
        </p:nvCxnSpPr>
        <p:spPr>
          <a:xfrm>
            <a:off x="4334200" y="4140225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855" name="Google Shape;485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15250"/>
            <a:ext cx="5110950" cy="4075851"/>
          </a:xfrm>
          <a:prstGeom prst="rect">
            <a:avLst/>
          </a:prstGeom>
          <a:noFill/>
          <a:ln>
            <a:noFill/>
          </a:ln>
        </p:spPr>
      </p:pic>
      <p:sp>
        <p:nvSpPr>
          <p:cNvPr id="4856" name="Google Shape;4856;p41"/>
          <p:cNvSpPr txBox="1"/>
          <p:nvPr/>
        </p:nvSpPr>
        <p:spPr>
          <a:xfrm>
            <a:off x="5395300" y="1039425"/>
            <a:ext cx="3510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La méthode des coudes montre </a:t>
            </a:r>
            <a:r>
              <a:rPr b="1"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2 </a:t>
            </a: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clusters optimaux.</a:t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57" name="Google Shape;4857;p41"/>
          <p:cNvSpPr txBox="1"/>
          <p:nvPr/>
        </p:nvSpPr>
        <p:spPr>
          <a:xfrm>
            <a:off x="5472525" y="1979425"/>
            <a:ext cx="3608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Ce qui </a:t>
            </a: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peut</a:t>
            </a: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paraître</a:t>
            </a: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logique puisque </a:t>
            </a:r>
            <a:r>
              <a:rPr b="1"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is_genuine</a:t>
            </a: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: 0/1</a:t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1" name="Shape 4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62" name="Google Shape;4862;p42"/>
          <p:cNvCxnSpPr/>
          <p:nvPr/>
        </p:nvCxnSpPr>
        <p:spPr>
          <a:xfrm>
            <a:off x="148500" y="4716675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63" name="Google Shape;4863;p42"/>
          <p:cNvSpPr txBox="1"/>
          <p:nvPr>
            <p:ph idx="4294967295" type="title"/>
          </p:nvPr>
        </p:nvSpPr>
        <p:spPr>
          <a:xfrm>
            <a:off x="855775" y="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000">
                <a:latin typeface="Abel"/>
                <a:ea typeface="Abel"/>
                <a:cs typeface="Abel"/>
                <a:sym typeface="Abel"/>
              </a:rPr>
              <a:t>Comment sont répartis les clusters </a:t>
            </a:r>
            <a:r>
              <a:rPr b="1" lang="de" sz="4000">
                <a:latin typeface="Abel"/>
                <a:ea typeface="Abel"/>
                <a:cs typeface="Abel"/>
                <a:sym typeface="Abel"/>
              </a:rPr>
              <a:t>?</a:t>
            </a:r>
            <a:endParaRPr b="1" sz="4000"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4864" name="Google Shape;486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490" y="692600"/>
            <a:ext cx="4641386" cy="3843988"/>
          </a:xfrm>
          <a:prstGeom prst="rect">
            <a:avLst/>
          </a:prstGeom>
          <a:noFill/>
          <a:ln>
            <a:noFill/>
          </a:ln>
        </p:spPr>
      </p:pic>
      <p:sp>
        <p:nvSpPr>
          <p:cNvPr id="4865" name="Google Shape;4865;p42"/>
          <p:cNvSpPr txBox="1"/>
          <p:nvPr/>
        </p:nvSpPr>
        <p:spPr>
          <a:xfrm>
            <a:off x="4968650" y="888250"/>
            <a:ext cx="37545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Visualisation des billets selon leur clusters</a:t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Les vecteur permettent de visualiser la corrélation entre les données</a:t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length</a:t>
            </a: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: joue un rôle important dans la séparation des individu</a:t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9" name="Shape 4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0" name="Google Shape;4870;p43"/>
          <p:cNvSpPr txBox="1"/>
          <p:nvPr>
            <p:ph type="title"/>
          </p:nvPr>
        </p:nvSpPr>
        <p:spPr>
          <a:xfrm>
            <a:off x="713200" y="51775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000">
                <a:latin typeface="Abel"/>
                <a:ea typeface="Abel"/>
                <a:cs typeface="Abel"/>
                <a:sym typeface="Abel"/>
              </a:rPr>
              <a:t>Quel algorithme s’en sort le mieux?</a:t>
            </a:r>
            <a:endParaRPr b="1" sz="4000">
              <a:latin typeface="Abel"/>
              <a:ea typeface="Abel"/>
              <a:cs typeface="Abel"/>
              <a:sym typeface="Abel"/>
            </a:endParaRPr>
          </a:p>
        </p:txBody>
      </p:sp>
      <p:graphicFrame>
        <p:nvGraphicFramePr>
          <p:cNvPr id="4871" name="Google Shape;4871;p43"/>
          <p:cNvGraphicFramePr/>
          <p:nvPr/>
        </p:nvGraphicFramePr>
        <p:xfrm>
          <a:off x="243200" y="835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{A927027E-EBA5-4A90-BFE8-48FBA56A0FCF}</a:tableStyleId>
              </a:tblPr>
              <a:tblGrid>
                <a:gridCol w="1712000"/>
                <a:gridCol w="1712000"/>
                <a:gridCol w="1712000"/>
                <a:gridCol w="1712000"/>
                <a:gridCol w="1712000"/>
              </a:tblGrid>
              <a:tr h="671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2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Algorithme</a:t>
                      </a:r>
                      <a:endParaRPr b="1" sz="2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2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Accuracy</a:t>
                      </a:r>
                      <a:endParaRPr b="1" sz="2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2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Score de précision</a:t>
                      </a:r>
                      <a:endParaRPr b="1" sz="2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2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Recall</a:t>
                      </a:r>
                      <a:endParaRPr b="1" sz="2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2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F1-Score</a:t>
                      </a:r>
                      <a:endParaRPr b="1" sz="2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1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6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K-Means</a:t>
                      </a:r>
                      <a:endParaRPr b="1" sz="16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0.979522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0.974747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0.994845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0.984694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1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6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KNN</a:t>
                      </a:r>
                      <a:endParaRPr b="1" sz="16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0.989761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0.984772 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0.992327 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91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6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Random Forest</a:t>
                      </a:r>
                      <a:endParaRPr b="1" sz="16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0.989761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0.984772 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0.992327 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91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6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Régression linéaire </a:t>
                      </a:r>
                      <a:endParaRPr b="1" sz="16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0.989761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0.984772 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0.992327 </a:t>
                      </a:r>
                      <a:endParaRPr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5" name="Shape 4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6" name="Google Shape;4876;p44"/>
          <p:cNvSpPr txBox="1"/>
          <p:nvPr>
            <p:ph type="title"/>
          </p:nvPr>
        </p:nvSpPr>
        <p:spPr>
          <a:xfrm>
            <a:off x="713250" y="313675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600">
                <a:latin typeface="Arial"/>
                <a:ea typeface="Arial"/>
                <a:cs typeface="Arial"/>
                <a:sym typeface="Arial"/>
              </a:rPr>
              <a:t>Du modèle au </a:t>
            </a:r>
            <a:r>
              <a:rPr b="1" lang="de" sz="2600">
                <a:latin typeface="Arial"/>
                <a:ea typeface="Arial"/>
                <a:cs typeface="Arial"/>
                <a:sym typeface="Arial"/>
              </a:rPr>
              <a:t>développement</a:t>
            </a:r>
            <a:r>
              <a:rPr b="1" lang="de" sz="2600">
                <a:latin typeface="Arial"/>
                <a:ea typeface="Arial"/>
                <a:cs typeface="Arial"/>
                <a:sym typeface="Arial"/>
              </a:rPr>
              <a:t> de l’application </a:t>
            </a:r>
            <a:endParaRPr b="1" sz="2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7" name="Google Shape;4877;p44"/>
          <p:cNvSpPr txBox="1"/>
          <p:nvPr/>
        </p:nvSpPr>
        <p:spPr>
          <a:xfrm>
            <a:off x="502550" y="1147525"/>
            <a:ext cx="7794600" cy="30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100"/>
              <a:t>Choix du Modèle Final : Régression Logistique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de" sz="1100"/>
              <a:t>La régression logistique a été sélectionnée pour l’application en raison de 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de" sz="1100"/>
              <a:t>Sa précision satisfaisante (</a:t>
            </a:r>
            <a:r>
              <a:rPr b="1" lang="de" sz="1100"/>
              <a:t>99%</a:t>
            </a:r>
            <a:r>
              <a:rPr lang="de" sz="1100"/>
              <a:t>).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de" sz="1100"/>
              <a:t>Sa simplicité et sa robustesse, rendant le modèle facile à intégrer et interpréter.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de" sz="1100"/>
              <a:t>Sa rapidité de prédiction, idéale pour une utilisation en temps réel.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100"/>
              <a:t>Fonctionnalités de l’Application</a:t>
            </a:r>
            <a:r>
              <a:rPr lang="de" sz="1100"/>
              <a:t> 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de" sz="1100"/>
              <a:t>L’application permet d’évaluer rapidement l’authenticité d’un billet en entrant les caractéristiques mesurées (</a:t>
            </a:r>
            <a:r>
              <a:rPr b="1" lang="de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margin_low</a:t>
            </a:r>
            <a:r>
              <a:rPr b="1" lang="de" sz="1100"/>
              <a:t>, </a:t>
            </a:r>
            <a:r>
              <a:rPr b="1" lang="de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length</a:t>
            </a:r>
            <a:r>
              <a:rPr b="1" lang="de" sz="1100"/>
              <a:t>,</a:t>
            </a:r>
            <a:r>
              <a:rPr lang="de" sz="1100"/>
              <a:t> etc.).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de" sz="1100"/>
              <a:t>Le modèle retourne un résultat clair : </a:t>
            </a:r>
            <a:r>
              <a:rPr i="1" lang="de" sz="1100"/>
              <a:t>"Vrai Billet"</a:t>
            </a:r>
            <a:r>
              <a:rPr lang="de" sz="1100"/>
              <a:t> ou </a:t>
            </a:r>
            <a:r>
              <a:rPr i="1" lang="de" sz="1100"/>
              <a:t>"Faux Billet"</a:t>
            </a:r>
            <a:r>
              <a:rPr lang="de" sz="1100"/>
              <a:t>, accompagné d’une probabilité d’authenticité.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1100"/>
              <a:t>Technologies Utilisées</a:t>
            </a:r>
            <a:r>
              <a:rPr lang="de" sz="1100"/>
              <a:t> 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de" sz="1100"/>
              <a:t>Intégration du modèle de régression logistique via </a:t>
            </a:r>
            <a:r>
              <a:rPr b="1" lang="de" sz="1100"/>
              <a:t>Scikit-learn</a:t>
            </a:r>
            <a:endParaRPr b="1" sz="1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1" name="Shape 4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2" name="Google Shape;4882;p45"/>
          <p:cNvSpPr txBox="1"/>
          <p:nvPr>
            <p:ph type="title"/>
          </p:nvPr>
        </p:nvSpPr>
        <p:spPr>
          <a:xfrm>
            <a:off x="3981750" y="2571750"/>
            <a:ext cx="5055900" cy="6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200">
                <a:latin typeface="Abel"/>
                <a:ea typeface="Abel"/>
                <a:cs typeface="Abel"/>
                <a:sym typeface="Abel"/>
              </a:rPr>
              <a:t>Application et démonstration</a:t>
            </a:r>
            <a:endParaRPr b="1" sz="32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83" name="Google Shape;4883;p45"/>
          <p:cNvSpPr txBox="1"/>
          <p:nvPr>
            <p:ph idx="1" type="body"/>
          </p:nvPr>
        </p:nvSpPr>
        <p:spPr>
          <a:xfrm>
            <a:off x="4171950" y="3199443"/>
            <a:ext cx="42588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84" name="Google Shape;4884;p45"/>
          <p:cNvCxnSpPr/>
          <p:nvPr/>
        </p:nvCxnSpPr>
        <p:spPr>
          <a:xfrm>
            <a:off x="5194425" y="2313425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8" name="Shape 4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9" name="Google Shape;4889;p46"/>
          <p:cNvSpPr txBox="1"/>
          <p:nvPr>
            <p:ph type="title"/>
          </p:nvPr>
        </p:nvSpPr>
        <p:spPr>
          <a:xfrm>
            <a:off x="713250" y="154775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000">
                <a:latin typeface="Abel"/>
                <a:ea typeface="Abel"/>
                <a:cs typeface="Abel"/>
                <a:sym typeface="Abel"/>
              </a:rPr>
              <a:t>Présentation de l’application </a:t>
            </a:r>
            <a:endParaRPr b="1" sz="40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90" name="Google Shape;4890;p46"/>
          <p:cNvSpPr txBox="1"/>
          <p:nvPr/>
        </p:nvSpPr>
        <p:spPr>
          <a:xfrm>
            <a:off x="2340750" y="3980825"/>
            <a:ext cx="446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Démonstration du </a:t>
            </a: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modèle</a:t>
            </a: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utilisé 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891" name="Google Shape;4891;p46"/>
          <p:cNvCxnSpPr/>
          <p:nvPr/>
        </p:nvCxnSpPr>
        <p:spPr>
          <a:xfrm>
            <a:off x="1638300" y="3829050"/>
            <a:ext cx="5905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2" name="Google Shape;4892;p46"/>
          <p:cNvSpPr/>
          <p:nvPr/>
        </p:nvSpPr>
        <p:spPr>
          <a:xfrm>
            <a:off x="2657475" y="3762375"/>
            <a:ext cx="123900" cy="123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3" name="Google Shape;4893;p46"/>
          <p:cNvSpPr/>
          <p:nvPr/>
        </p:nvSpPr>
        <p:spPr>
          <a:xfrm rot="5400000">
            <a:off x="677250" y="2210788"/>
            <a:ext cx="534300" cy="4623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894" name="Google Shape;4894;p46" title="Appli faux billets 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8388" y="813288"/>
            <a:ext cx="5225333" cy="293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1" name="Shape 4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2" name="Google Shape;4672;p29"/>
          <p:cNvSpPr txBox="1"/>
          <p:nvPr>
            <p:ph type="title"/>
          </p:nvPr>
        </p:nvSpPr>
        <p:spPr>
          <a:xfrm>
            <a:off x="655913" y="24685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Sommaire</a:t>
            </a:r>
            <a:endParaRPr/>
          </a:p>
        </p:txBody>
      </p:sp>
      <p:graphicFrame>
        <p:nvGraphicFramePr>
          <p:cNvPr id="4673" name="Google Shape;4673;p29"/>
          <p:cNvGraphicFramePr/>
          <p:nvPr/>
        </p:nvGraphicFramePr>
        <p:xfrm>
          <a:off x="589063" y="1121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{A927027E-EBA5-4A90-BFE8-48FBA56A0FCF}</a:tableStyleId>
              </a:tblPr>
              <a:tblGrid>
                <a:gridCol w="2624125"/>
                <a:gridCol w="5227050"/>
              </a:tblGrid>
              <a:tr h="72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1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Introduction</a:t>
                      </a:r>
                      <a:endParaRPr b="1" sz="11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Importance de détecter les faux billets</a:t>
                      </a:r>
                      <a:b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</a:b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Objectif de la présentation</a:t>
                      </a:r>
                      <a:b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</a:b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Méthodologie générale appliqué</a:t>
                      </a: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 </a:t>
                      </a:r>
                      <a:endParaRPr sz="1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1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Nettoyage</a:t>
                      </a:r>
                      <a:endParaRPr b="1" sz="11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Source des données</a:t>
                      </a:r>
                      <a:b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</a:b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Identifications et traitement des variables</a:t>
                      </a:r>
                      <a:b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</a:b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Validation statistique des données</a:t>
                      </a:r>
                      <a:endParaRPr sz="1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1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Analyse exploratoire des données</a:t>
                      </a:r>
                      <a:endParaRPr b="1" sz="11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Visualisation des variables</a:t>
                      </a:r>
                      <a:b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</a:b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Observations principales </a:t>
                      </a:r>
                      <a:endParaRPr sz="1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1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Étude des variables Clés</a:t>
                      </a:r>
                      <a:endParaRPr b="1" sz="11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Relation entre margin_low et length</a:t>
                      </a:r>
                      <a:b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</a:b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Tests de student</a:t>
                      </a:r>
                      <a:endParaRPr sz="1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1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Mise en place des Algorithmes</a:t>
                      </a:r>
                      <a:endParaRPr b="1" sz="11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Algorithmes testés</a:t>
                      </a:r>
                      <a:b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</a:b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Division des données</a:t>
                      </a:r>
                      <a:b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</a:b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Choix du modèle</a:t>
                      </a:r>
                      <a:endParaRPr sz="1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Comparaison des performances des modèles</a:t>
                      </a:r>
                      <a:endParaRPr sz="1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8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 sz="11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Application et démonstration</a:t>
                      </a:r>
                      <a:endParaRPr b="1" sz="11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Fonction</a:t>
                      </a:r>
                      <a:b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</a:br>
                      <a:r>
                        <a:rPr lang="de" sz="1000">
                          <a:solidFill>
                            <a:schemeClr val="dk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Cas pratique </a:t>
                      </a:r>
                      <a:endParaRPr sz="1000">
                        <a:solidFill>
                          <a:schemeClr val="dk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4674" name="Google Shape;4674;p29"/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675" name="Google Shape;4675;p29"/>
          <p:cNvGrpSpPr/>
          <p:nvPr/>
        </p:nvGrpSpPr>
        <p:grpSpPr>
          <a:xfrm>
            <a:off x="7290494" y="281754"/>
            <a:ext cx="434559" cy="512189"/>
            <a:chOff x="1396957" y="4287365"/>
            <a:chExt cx="301861" cy="332871"/>
          </a:xfrm>
        </p:grpSpPr>
        <p:sp>
          <p:nvSpPr>
            <p:cNvPr id="4676" name="Google Shape;4676;p29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29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29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29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29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29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29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29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29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29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29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29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29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29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29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4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4" name="Shape 4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5" name="Google Shape;4695;p30"/>
          <p:cNvSpPr txBox="1"/>
          <p:nvPr>
            <p:ph type="title"/>
          </p:nvPr>
        </p:nvSpPr>
        <p:spPr>
          <a:xfrm>
            <a:off x="4171950" y="2571750"/>
            <a:ext cx="4258800" cy="6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Abel"/>
                <a:ea typeface="Abel"/>
                <a:cs typeface="Abel"/>
                <a:sym typeface="Abel"/>
              </a:rPr>
              <a:t>Introduction</a:t>
            </a:r>
            <a:endParaRPr b="1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696" name="Google Shape;4696;p30"/>
          <p:cNvSpPr txBox="1"/>
          <p:nvPr>
            <p:ph idx="1" type="body"/>
          </p:nvPr>
        </p:nvSpPr>
        <p:spPr>
          <a:xfrm>
            <a:off x="4171950" y="3199443"/>
            <a:ext cx="42588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Le machine learning pour identifier les faux billets.</a:t>
            </a:r>
            <a:endParaRPr/>
          </a:p>
        </p:txBody>
      </p:sp>
      <p:cxnSp>
        <p:nvCxnSpPr>
          <p:cNvPr id="4697" name="Google Shape;4697;p30"/>
          <p:cNvCxnSpPr/>
          <p:nvPr/>
        </p:nvCxnSpPr>
        <p:spPr>
          <a:xfrm>
            <a:off x="5194425" y="2313425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1" name="Shape 4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2" name="Google Shape;4702;p31"/>
          <p:cNvSpPr txBox="1"/>
          <p:nvPr>
            <p:ph idx="1" type="subTitle"/>
          </p:nvPr>
        </p:nvSpPr>
        <p:spPr>
          <a:xfrm>
            <a:off x="1278450" y="1155375"/>
            <a:ext cx="32856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Abel"/>
                <a:ea typeface="Abel"/>
                <a:cs typeface="Abel"/>
                <a:sym typeface="Abel"/>
              </a:rPr>
              <a:t>Propreté du dataset	</a:t>
            </a:r>
            <a:endParaRPr b="1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03" name="Google Shape;4703;p31"/>
          <p:cNvSpPr txBox="1"/>
          <p:nvPr>
            <p:ph idx="15" type="title"/>
          </p:nvPr>
        </p:nvSpPr>
        <p:spPr>
          <a:xfrm>
            <a:off x="713250" y="112975"/>
            <a:ext cx="7717500" cy="7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000">
                <a:latin typeface="Abel"/>
                <a:ea typeface="Abel"/>
                <a:cs typeface="Abel"/>
                <a:sym typeface="Abel"/>
              </a:rPr>
              <a:t>Objectifs</a:t>
            </a:r>
            <a:endParaRPr b="1" sz="40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04" name="Google Shape;4704;p31"/>
          <p:cNvSpPr txBox="1"/>
          <p:nvPr>
            <p:ph idx="2" type="subTitle"/>
          </p:nvPr>
        </p:nvSpPr>
        <p:spPr>
          <a:xfrm>
            <a:off x="1278449" y="1662613"/>
            <a:ext cx="2258700" cy="5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Nettoyer et s’assurer de la pertinence de nos données</a:t>
            </a:r>
            <a:endParaRPr/>
          </a:p>
        </p:txBody>
      </p:sp>
      <p:sp>
        <p:nvSpPr>
          <p:cNvPr id="4705" name="Google Shape;4705;p31"/>
          <p:cNvSpPr txBox="1"/>
          <p:nvPr>
            <p:ph type="title"/>
          </p:nvPr>
        </p:nvSpPr>
        <p:spPr>
          <a:xfrm>
            <a:off x="717994" y="1155363"/>
            <a:ext cx="557700" cy="5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1</a:t>
            </a:r>
            <a:endParaRPr/>
          </a:p>
        </p:txBody>
      </p:sp>
      <p:sp>
        <p:nvSpPr>
          <p:cNvPr id="4706" name="Google Shape;4706;p31"/>
          <p:cNvSpPr txBox="1"/>
          <p:nvPr>
            <p:ph idx="3" type="title"/>
          </p:nvPr>
        </p:nvSpPr>
        <p:spPr>
          <a:xfrm>
            <a:off x="4643004" y="1155363"/>
            <a:ext cx="557700" cy="5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2</a:t>
            </a:r>
            <a:endParaRPr/>
          </a:p>
        </p:txBody>
      </p:sp>
      <p:sp>
        <p:nvSpPr>
          <p:cNvPr id="4707" name="Google Shape;4707;p31"/>
          <p:cNvSpPr txBox="1"/>
          <p:nvPr>
            <p:ph idx="4" type="subTitle"/>
          </p:nvPr>
        </p:nvSpPr>
        <p:spPr>
          <a:xfrm>
            <a:off x="5197826" y="1155375"/>
            <a:ext cx="32856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Abel"/>
                <a:ea typeface="Abel"/>
                <a:cs typeface="Abel"/>
                <a:sym typeface="Abel"/>
              </a:rPr>
              <a:t>Vrai vs Faux billets</a:t>
            </a:r>
            <a:endParaRPr b="1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08" name="Google Shape;4708;p31"/>
          <p:cNvSpPr txBox="1"/>
          <p:nvPr>
            <p:ph idx="5" type="subTitle"/>
          </p:nvPr>
        </p:nvSpPr>
        <p:spPr>
          <a:xfrm>
            <a:off x="5197819" y="1662613"/>
            <a:ext cx="2258700" cy="5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Identifier les caractéristiques clés des vrais et faux billets</a:t>
            </a:r>
            <a:endParaRPr/>
          </a:p>
        </p:txBody>
      </p:sp>
      <p:sp>
        <p:nvSpPr>
          <p:cNvPr id="4709" name="Google Shape;4709;p31"/>
          <p:cNvSpPr txBox="1"/>
          <p:nvPr>
            <p:ph idx="6" type="title"/>
          </p:nvPr>
        </p:nvSpPr>
        <p:spPr>
          <a:xfrm>
            <a:off x="717994" y="2869099"/>
            <a:ext cx="557700" cy="5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3</a:t>
            </a:r>
            <a:endParaRPr/>
          </a:p>
        </p:txBody>
      </p:sp>
      <p:sp>
        <p:nvSpPr>
          <p:cNvPr id="4710" name="Google Shape;4710;p31"/>
          <p:cNvSpPr txBox="1"/>
          <p:nvPr>
            <p:ph idx="7" type="subTitle"/>
          </p:nvPr>
        </p:nvSpPr>
        <p:spPr>
          <a:xfrm>
            <a:off x="1278450" y="2869102"/>
            <a:ext cx="32856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Abel"/>
                <a:ea typeface="Abel"/>
                <a:cs typeface="Abel"/>
                <a:sym typeface="Abel"/>
              </a:rPr>
              <a:t>Algorithmes</a:t>
            </a:r>
            <a:endParaRPr/>
          </a:p>
        </p:txBody>
      </p:sp>
      <p:sp>
        <p:nvSpPr>
          <p:cNvPr id="4711" name="Google Shape;4711;p31"/>
          <p:cNvSpPr txBox="1"/>
          <p:nvPr>
            <p:ph idx="8" type="subTitle"/>
          </p:nvPr>
        </p:nvSpPr>
        <p:spPr>
          <a:xfrm>
            <a:off x="1278449" y="3373063"/>
            <a:ext cx="22587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Comparer plusieurs algorithmes de classifications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2" name="Google Shape;4712;p31"/>
          <p:cNvSpPr txBox="1"/>
          <p:nvPr>
            <p:ph idx="9" type="title"/>
          </p:nvPr>
        </p:nvSpPr>
        <p:spPr>
          <a:xfrm>
            <a:off x="4592704" y="2792899"/>
            <a:ext cx="557700" cy="5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4</a:t>
            </a:r>
            <a:endParaRPr/>
          </a:p>
        </p:txBody>
      </p:sp>
      <p:sp>
        <p:nvSpPr>
          <p:cNvPr id="4713" name="Google Shape;4713;p31"/>
          <p:cNvSpPr txBox="1"/>
          <p:nvPr>
            <p:ph idx="13" type="subTitle"/>
          </p:nvPr>
        </p:nvSpPr>
        <p:spPr>
          <a:xfrm>
            <a:off x="5147526" y="2792902"/>
            <a:ext cx="32856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Abel"/>
                <a:ea typeface="Abel"/>
                <a:cs typeface="Abel"/>
                <a:sym typeface="Abel"/>
              </a:rPr>
              <a:t>Application</a:t>
            </a:r>
            <a:r>
              <a:rPr lang="de"/>
              <a:t>	</a:t>
            </a:r>
            <a:endParaRPr/>
          </a:p>
        </p:txBody>
      </p:sp>
      <p:sp>
        <p:nvSpPr>
          <p:cNvPr id="4714" name="Google Shape;4714;p31"/>
          <p:cNvSpPr txBox="1"/>
          <p:nvPr>
            <p:ph idx="14" type="subTitle"/>
          </p:nvPr>
        </p:nvSpPr>
        <p:spPr>
          <a:xfrm>
            <a:off x="5147519" y="3296863"/>
            <a:ext cx="22587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Appliquer notre algorithme à un jeu de données inconnue</a:t>
            </a:r>
            <a:endParaRPr/>
          </a:p>
        </p:txBody>
      </p:sp>
      <p:cxnSp>
        <p:nvCxnSpPr>
          <p:cNvPr id="4715" name="Google Shape;4715;p31"/>
          <p:cNvCxnSpPr/>
          <p:nvPr/>
        </p:nvCxnSpPr>
        <p:spPr>
          <a:xfrm>
            <a:off x="5046513" y="2500375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16" name="Google Shape;4716;p31"/>
          <p:cNvCxnSpPr/>
          <p:nvPr/>
        </p:nvCxnSpPr>
        <p:spPr>
          <a:xfrm>
            <a:off x="-474512" y="4142225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0" name="Shape 4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1" name="Google Shape;4721;p32"/>
          <p:cNvSpPr txBox="1"/>
          <p:nvPr>
            <p:ph idx="1" type="subTitle"/>
          </p:nvPr>
        </p:nvSpPr>
        <p:spPr>
          <a:xfrm>
            <a:off x="809043" y="2754150"/>
            <a:ext cx="2147100" cy="3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latin typeface="Abel"/>
                <a:ea typeface="Abel"/>
                <a:cs typeface="Abel"/>
                <a:sym typeface="Abel"/>
              </a:rPr>
              <a:t>Nettoyage des données</a:t>
            </a:r>
            <a:endParaRPr b="1" sz="14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22" name="Google Shape;4722;p32"/>
          <p:cNvSpPr txBox="1"/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000">
                <a:latin typeface="Abel"/>
                <a:ea typeface="Abel"/>
                <a:cs typeface="Abel"/>
                <a:sym typeface="Abel"/>
              </a:rPr>
              <a:t>Méthodologie</a:t>
            </a:r>
            <a:endParaRPr b="1" sz="40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23" name="Google Shape;4723;p32"/>
          <p:cNvSpPr txBox="1"/>
          <p:nvPr>
            <p:ph idx="5" type="subTitle"/>
          </p:nvPr>
        </p:nvSpPr>
        <p:spPr>
          <a:xfrm>
            <a:off x="3436374" y="3094640"/>
            <a:ext cx="21471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zz</a:t>
            </a:r>
            <a:endParaRPr/>
          </a:p>
        </p:txBody>
      </p:sp>
      <p:sp>
        <p:nvSpPr>
          <p:cNvPr id="4724" name="Google Shape;4724;p32"/>
          <p:cNvSpPr txBox="1"/>
          <p:nvPr>
            <p:ph idx="4" type="subTitle"/>
          </p:nvPr>
        </p:nvSpPr>
        <p:spPr>
          <a:xfrm>
            <a:off x="809056" y="3094350"/>
            <a:ext cx="2147100" cy="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zz</a:t>
            </a:r>
            <a:endParaRPr/>
          </a:p>
        </p:txBody>
      </p:sp>
      <p:sp>
        <p:nvSpPr>
          <p:cNvPr id="4725" name="Google Shape;4725;p32"/>
          <p:cNvSpPr txBox="1"/>
          <p:nvPr>
            <p:ph idx="6" type="subTitle"/>
          </p:nvPr>
        </p:nvSpPr>
        <p:spPr>
          <a:xfrm>
            <a:off x="6063706" y="3094640"/>
            <a:ext cx="21471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zz</a:t>
            </a:r>
            <a:endParaRPr/>
          </a:p>
        </p:txBody>
      </p:sp>
      <p:cxnSp>
        <p:nvCxnSpPr>
          <p:cNvPr id="4726" name="Google Shape;4726;p32"/>
          <p:cNvCxnSpPr/>
          <p:nvPr/>
        </p:nvCxnSpPr>
        <p:spPr>
          <a:xfrm>
            <a:off x="1309350" y="2619525"/>
            <a:ext cx="6525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27" name="Google Shape;4727;p32"/>
          <p:cNvSpPr txBox="1"/>
          <p:nvPr>
            <p:ph idx="1" type="subTitle"/>
          </p:nvPr>
        </p:nvSpPr>
        <p:spPr>
          <a:xfrm>
            <a:off x="3436375" y="2754150"/>
            <a:ext cx="2231100" cy="3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latin typeface="Abel"/>
                <a:ea typeface="Abel"/>
                <a:cs typeface="Abel"/>
                <a:sym typeface="Abel"/>
              </a:rPr>
              <a:t>Mise en place des algorithmes</a:t>
            </a:r>
            <a:endParaRPr b="1" sz="14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28" name="Google Shape;4728;p32"/>
          <p:cNvSpPr txBox="1"/>
          <p:nvPr>
            <p:ph idx="1" type="subTitle"/>
          </p:nvPr>
        </p:nvSpPr>
        <p:spPr>
          <a:xfrm>
            <a:off x="6063701" y="2754150"/>
            <a:ext cx="2486100" cy="3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latin typeface="Abel"/>
                <a:ea typeface="Abel"/>
                <a:cs typeface="Abel"/>
                <a:sym typeface="Abel"/>
              </a:rPr>
              <a:t>Évaluation et sélection du modèle</a:t>
            </a:r>
            <a:endParaRPr b="1" sz="14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29" name="Google Shape;4729;p32"/>
          <p:cNvSpPr/>
          <p:nvPr/>
        </p:nvSpPr>
        <p:spPr>
          <a:xfrm>
            <a:off x="2884929" y="2227717"/>
            <a:ext cx="551400" cy="217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30" name="Google Shape;4730;p32"/>
          <p:cNvSpPr/>
          <p:nvPr/>
        </p:nvSpPr>
        <p:spPr>
          <a:xfrm>
            <a:off x="5414979" y="2267392"/>
            <a:ext cx="551400" cy="2175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4731" name="Google Shape;4731;p32"/>
          <p:cNvGrpSpPr/>
          <p:nvPr/>
        </p:nvGrpSpPr>
        <p:grpSpPr>
          <a:xfrm>
            <a:off x="4026564" y="1959899"/>
            <a:ext cx="798172" cy="525009"/>
            <a:chOff x="7009649" y="1541981"/>
            <a:chExt cx="524940" cy="320655"/>
          </a:xfrm>
        </p:grpSpPr>
        <p:sp>
          <p:nvSpPr>
            <p:cNvPr id="4732" name="Google Shape;4732;p32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32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32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32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32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32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32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32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0" name="Google Shape;4740;p32"/>
          <p:cNvGrpSpPr/>
          <p:nvPr/>
        </p:nvGrpSpPr>
        <p:grpSpPr>
          <a:xfrm>
            <a:off x="1721157" y="1931392"/>
            <a:ext cx="612010" cy="582010"/>
            <a:chOff x="3074027" y="1983777"/>
            <a:chExt cx="380604" cy="313854"/>
          </a:xfrm>
        </p:grpSpPr>
        <p:sp>
          <p:nvSpPr>
            <p:cNvPr id="4741" name="Google Shape;4741;p32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32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32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32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32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6" name="Google Shape;4746;p32"/>
          <p:cNvGrpSpPr/>
          <p:nvPr/>
        </p:nvGrpSpPr>
        <p:grpSpPr>
          <a:xfrm>
            <a:off x="6692988" y="1837519"/>
            <a:ext cx="551400" cy="647381"/>
            <a:chOff x="4091279" y="3805352"/>
            <a:chExt cx="293704" cy="353954"/>
          </a:xfrm>
        </p:grpSpPr>
        <p:sp>
          <p:nvSpPr>
            <p:cNvPr id="4747" name="Google Shape;4747;p32"/>
            <p:cNvSpPr/>
            <p:nvPr/>
          </p:nvSpPr>
          <p:spPr>
            <a:xfrm>
              <a:off x="4091279" y="3805352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32"/>
            <p:cNvSpPr/>
            <p:nvPr/>
          </p:nvSpPr>
          <p:spPr>
            <a:xfrm>
              <a:off x="4191144" y="3885168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49" name="Google Shape;4749;p32"/>
          <p:cNvSpPr/>
          <p:nvPr/>
        </p:nvSpPr>
        <p:spPr>
          <a:xfrm>
            <a:off x="1820650" y="2571825"/>
            <a:ext cx="123900" cy="123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0" name="Google Shape;4750;p32"/>
          <p:cNvSpPr/>
          <p:nvPr/>
        </p:nvSpPr>
        <p:spPr>
          <a:xfrm>
            <a:off x="4363700" y="2557575"/>
            <a:ext cx="123900" cy="123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1" name="Google Shape;4751;p32"/>
          <p:cNvSpPr/>
          <p:nvPr/>
        </p:nvSpPr>
        <p:spPr>
          <a:xfrm>
            <a:off x="6906750" y="2557575"/>
            <a:ext cx="123900" cy="123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5" name="Shape 4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6" name="Google Shape;4756;p33"/>
          <p:cNvSpPr txBox="1"/>
          <p:nvPr>
            <p:ph type="title"/>
          </p:nvPr>
        </p:nvSpPr>
        <p:spPr>
          <a:xfrm>
            <a:off x="2776575" y="2571750"/>
            <a:ext cx="6261000" cy="6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200">
                <a:latin typeface="Abel"/>
                <a:ea typeface="Abel"/>
                <a:cs typeface="Abel"/>
                <a:sym typeface="Abel"/>
              </a:rPr>
              <a:t>Exploration et Nettoyage des Données</a:t>
            </a:r>
            <a:endParaRPr b="1" sz="32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57" name="Google Shape;4757;p33"/>
          <p:cNvSpPr txBox="1"/>
          <p:nvPr>
            <p:ph idx="1" type="body"/>
          </p:nvPr>
        </p:nvSpPr>
        <p:spPr>
          <a:xfrm>
            <a:off x="4171950" y="3199443"/>
            <a:ext cx="42588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Pour des données fiable et robuste</a:t>
            </a:r>
            <a:endParaRPr/>
          </a:p>
        </p:txBody>
      </p:sp>
      <p:cxnSp>
        <p:nvCxnSpPr>
          <p:cNvPr id="4758" name="Google Shape;4758;p33"/>
          <p:cNvCxnSpPr/>
          <p:nvPr/>
        </p:nvCxnSpPr>
        <p:spPr>
          <a:xfrm>
            <a:off x="5194425" y="2313425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2" name="Shape 4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63" name="Google Shape;4763;p34"/>
          <p:cNvCxnSpPr/>
          <p:nvPr/>
        </p:nvCxnSpPr>
        <p:spPr>
          <a:xfrm>
            <a:off x="1887500" y="2115972"/>
            <a:ext cx="4978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4" name="Google Shape;4764;p34"/>
          <p:cNvSpPr txBox="1"/>
          <p:nvPr>
            <p:ph type="title"/>
          </p:nvPr>
        </p:nvSpPr>
        <p:spPr>
          <a:xfrm>
            <a:off x="1706475" y="104975"/>
            <a:ext cx="5974200" cy="8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500">
                <a:latin typeface="Abel"/>
                <a:ea typeface="Abel"/>
                <a:cs typeface="Abel"/>
                <a:sym typeface="Abel"/>
              </a:rPr>
              <a:t>Origine et structure des données </a:t>
            </a:r>
            <a:endParaRPr b="1" sz="3500"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4765" name="Google Shape;476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525" y="2302375"/>
            <a:ext cx="4309100" cy="2617775"/>
          </a:xfrm>
          <a:prstGeom prst="rect">
            <a:avLst/>
          </a:prstGeom>
          <a:noFill/>
          <a:ln>
            <a:noFill/>
          </a:ln>
        </p:spPr>
      </p:pic>
      <p:sp>
        <p:nvSpPr>
          <p:cNvPr id="4766" name="Google Shape;4766;p34"/>
          <p:cNvSpPr txBox="1"/>
          <p:nvPr/>
        </p:nvSpPr>
        <p:spPr>
          <a:xfrm>
            <a:off x="701425" y="906400"/>
            <a:ext cx="5108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Données provenant de l’Organisation nationale de lutte contre le faux-monnayage (</a:t>
            </a:r>
            <a:r>
              <a:rPr b="1"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ONCFM</a:t>
            </a: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)</a:t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67" name="Google Shape;4767;p34"/>
          <p:cNvSpPr txBox="1"/>
          <p:nvPr/>
        </p:nvSpPr>
        <p:spPr>
          <a:xfrm>
            <a:off x="4850850" y="2149650"/>
            <a:ext cx="30000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Abel"/>
                <a:ea typeface="Abel"/>
                <a:cs typeface="Abel"/>
                <a:sym typeface="Abel"/>
              </a:rPr>
              <a:t>● </a:t>
            </a:r>
            <a:r>
              <a:rPr b="1" lang="de">
                <a:latin typeface="Abel"/>
                <a:ea typeface="Abel"/>
                <a:cs typeface="Abel"/>
                <a:sym typeface="Abel"/>
              </a:rPr>
              <a:t>length</a:t>
            </a:r>
            <a:r>
              <a:rPr lang="de">
                <a:latin typeface="Abel"/>
                <a:ea typeface="Abel"/>
                <a:cs typeface="Abel"/>
                <a:sym typeface="Abel"/>
              </a:rPr>
              <a:t> : la longueur du billet (en mm) </a:t>
            </a:r>
            <a:r>
              <a:rPr lang="de">
                <a:latin typeface="Audiowide"/>
                <a:ea typeface="Audiowide"/>
                <a:cs typeface="Audiowide"/>
                <a:sym typeface="Audiowide"/>
              </a:rPr>
              <a:t>1</a:t>
            </a:r>
            <a:endParaRPr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Abel"/>
                <a:ea typeface="Abel"/>
                <a:cs typeface="Abel"/>
                <a:sym typeface="Abel"/>
              </a:rPr>
              <a:t>● </a:t>
            </a:r>
            <a:r>
              <a:rPr b="1" lang="de">
                <a:latin typeface="Abel"/>
                <a:ea typeface="Abel"/>
                <a:cs typeface="Abel"/>
                <a:sym typeface="Abel"/>
              </a:rPr>
              <a:t>height_left</a:t>
            </a:r>
            <a:r>
              <a:rPr lang="de">
                <a:latin typeface="Abel"/>
                <a:ea typeface="Abel"/>
                <a:cs typeface="Abel"/>
                <a:sym typeface="Abel"/>
              </a:rPr>
              <a:t> : la hauteur du billet (mesurée sur le côté gauche, en mm) </a:t>
            </a:r>
            <a:r>
              <a:rPr lang="de">
                <a:latin typeface="Audiowide"/>
                <a:ea typeface="Audiowide"/>
                <a:cs typeface="Audiowide"/>
                <a:sym typeface="Audiowide"/>
              </a:rPr>
              <a:t>2</a:t>
            </a:r>
            <a:endParaRPr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Abel"/>
                <a:ea typeface="Abel"/>
                <a:cs typeface="Abel"/>
                <a:sym typeface="Abel"/>
              </a:rPr>
              <a:t>● </a:t>
            </a:r>
            <a:r>
              <a:rPr b="1" lang="de">
                <a:latin typeface="Abel"/>
                <a:ea typeface="Abel"/>
                <a:cs typeface="Abel"/>
                <a:sym typeface="Abel"/>
              </a:rPr>
              <a:t>height_right</a:t>
            </a:r>
            <a:r>
              <a:rPr lang="de">
                <a:latin typeface="Abel"/>
                <a:ea typeface="Abel"/>
                <a:cs typeface="Abel"/>
                <a:sym typeface="Abel"/>
              </a:rPr>
              <a:t> : la hauteur du billet (mesurée sur le côté droit, en mm) </a:t>
            </a:r>
            <a:r>
              <a:rPr lang="de">
                <a:latin typeface="Audiowide"/>
                <a:ea typeface="Audiowide"/>
                <a:cs typeface="Audiowide"/>
                <a:sym typeface="Audiowide"/>
              </a:rPr>
              <a:t>3</a:t>
            </a:r>
            <a:endParaRPr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Abel"/>
                <a:ea typeface="Abel"/>
                <a:cs typeface="Abel"/>
                <a:sym typeface="Abel"/>
              </a:rPr>
              <a:t>● </a:t>
            </a:r>
            <a:r>
              <a:rPr b="1" lang="de">
                <a:latin typeface="Abel"/>
                <a:ea typeface="Abel"/>
                <a:cs typeface="Abel"/>
                <a:sym typeface="Abel"/>
              </a:rPr>
              <a:t>margin_up</a:t>
            </a:r>
            <a:r>
              <a:rPr lang="de">
                <a:latin typeface="Abel"/>
                <a:ea typeface="Abel"/>
                <a:cs typeface="Abel"/>
                <a:sym typeface="Abel"/>
              </a:rPr>
              <a:t> : la marge entre le bord supérieur du billet et l'image de celui-ci (en mm) </a:t>
            </a:r>
            <a:r>
              <a:rPr lang="de">
                <a:latin typeface="Audiowide"/>
                <a:ea typeface="Audiowide"/>
                <a:cs typeface="Audiowide"/>
                <a:sym typeface="Audiowide"/>
              </a:rPr>
              <a:t>4</a:t>
            </a:r>
            <a:endParaRPr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Abel"/>
                <a:ea typeface="Abel"/>
                <a:cs typeface="Abel"/>
                <a:sym typeface="Abel"/>
              </a:rPr>
              <a:t>● </a:t>
            </a:r>
            <a:r>
              <a:rPr b="1" lang="de">
                <a:latin typeface="Abel"/>
                <a:ea typeface="Abel"/>
                <a:cs typeface="Abel"/>
                <a:sym typeface="Abel"/>
              </a:rPr>
              <a:t>margin_low</a:t>
            </a:r>
            <a:r>
              <a:rPr lang="de">
                <a:latin typeface="Abel"/>
                <a:ea typeface="Abel"/>
                <a:cs typeface="Abel"/>
                <a:sym typeface="Abel"/>
              </a:rPr>
              <a:t> : la marge entre le bord inférieur du billet et l'image de celui-ci (en mm) </a:t>
            </a:r>
            <a:r>
              <a:rPr lang="de">
                <a:latin typeface="Audiowide"/>
                <a:ea typeface="Audiowide"/>
                <a:cs typeface="Audiowide"/>
                <a:sym typeface="Audiowide"/>
              </a:rPr>
              <a:t>5</a:t>
            </a:r>
            <a:endParaRPr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Abel"/>
                <a:ea typeface="Abel"/>
                <a:cs typeface="Abel"/>
                <a:sym typeface="Abel"/>
              </a:rPr>
              <a:t>● </a:t>
            </a:r>
            <a:r>
              <a:rPr b="1" lang="de">
                <a:latin typeface="Abel"/>
                <a:ea typeface="Abel"/>
                <a:cs typeface="Abel"/>
                <a:sym typeface="Abel"/>
              </a:rPr>
              <a:t>diagonal</a:t>
            </a:r>
            <a:r>
              <a:rPr lang="de">
                <a:latin typeface="Abel"/>
                <a:ea typeface="Abel"/>
                <a:cs typeface="Abel"/>
                <a:sym typeface="Abel"/>
              </a:rPr>
              <a:t> : la diagonale du billet (en mm) </a:t>
            </a:r>
            <a:r>
              <a:rPr lang="d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rPr>
              <a:t>6</a:t>
            </a:r>
            <a:endParaRPr>
              <a:solidFill>
                <a:schemeClr val="dk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4768" name="Google Shape;4768;p34"/>
          <p:cNvCxnSpPr/>
          <p:nvPr/>
        </p:nvCxnSpPr>
        <p:spPr>
          <a:xfrm>
            <a:off x="665900" y="3034750"/>
            <a:ext cx="3751200" cy="17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9" name="Google Shape;4769;p34"/>
          <p:cNvSpPr txBox="1"/>
          <p:nvPr/>
        </p:nvSpPr>
        <p:spPr>
          <a:xfrm>
            <a:off x="2391225" y="2688850"/>
            <a:ext cx="22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rPr>
              <a:t>1</a:t>
            </a:r>
            <a:endParaRPr sz="1800">
              <a:solidFill>
                <a:schemeClr val="dk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4770" name="Google Shape;4770;p34"/>
          <p:cNvCxnSpPr/>
          <p:nvPr/>
        </p:nvCxnSpPr>
        <p:spPr>
          <a:xfrm>
            <a:off x="586100" y="2564725"/>
            <a:ext cx="9000" cy="1968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71" name="Google Shape;4771;p34"/>
          <p:cNvSpPr txBox="1"/>
          <p:nvPr/>
        </p:nvSpPr>
        <p:spPr>
          <a:xfrm>
            <a:off x="204725" y="3229800"/>
            <a:ext cx="34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rPr>
              <a:t>2</a:t>
            </a:r>
            <a:endParaRPr sz="1800">
              <a:solidFill>
                <a:schemeClr val="dk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4772" name="Google Shape;4772;p34"/>
          <p:cNvCxnSpPr/>
          <p:nvPr/>
        </p:nvCxnSpPr>
        <p:spPr>
          <a:xfrm>
            <a:off x="4487900" y="2626963"/>
            <a:ext cx="9000" cy="1968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73" name="Google Shape;4773;p34"/>
          <p:cNvSpPr txBox="1"/>
          <p:nvPr/>
        </p:nvSpPr>
        <p:spPr>
          <a:xfrm>
            <a:off x="4461150" y="3229800"/>
            <a:ext cx="22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rPr>
              <a:t>3</a:t>
            </a:r>
            <a:endParaRPr sz="1800">
              <a:solidFill>
                <a:schemeClr val="dk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774" name="Google Shape;4774;p34"/>
          <p:cNvSpPr txBox="1"/>
          <p:nvPr/>
        </p:nvSpPr>
        <p:spPr>
          <a:xfrm>
            <a:off x="3982650" y="1562475"/>
            <a:ext cx="510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1000 Vrai billets contre 500 Faux billets</a:t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8" name="Shape 4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79" name="Google Shape;4779;p35"/>
          <p:cNvCxnSpPr/>
          <p:nvPr/>
        </p:nvCxnSpPr>
        <p:spPr>
          <a:xfrm>
            <a:off x="4509925" y="4379050"/>
            <a:ext cx="457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80" name="Google Shape;4780;p35"/>
          <p:cNvSpPr txBox="1"/>
          <p:nvPr>
            <p:ph type="title"/>
          </p:nvPr>
        </p:nvSpPr>
        <p:spPr>
          <a:xfrm>
            <a:off x="713250" y="255725"/>
            <a:ext cx="77175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600">
                <a:latin typeface="Abel"/>
                <a:ea typeface="Abel"/>
                <a:cs typeface="Abel"/>
                <a:sym typeface="Abel"/>
              </a:rPr>
              <a:t>Comment gérer les valeurs manquantes</a:t>
            </a:r>
            <a:endParaRPr b="1" sz="3600"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4781" name="Google Shape;47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075" y="1012800"/>
            <a:ext cx="5721201" cy="2642701"/>
          </a:xfrm>
          <a:prstGeom prst="rect">
            <a:avLst/>
          </a:prstGeom>
          <a:noFill/>
          <a:ln>
            <a:noFill/>
          </a:ln>
        </p:spPr>
      </p:pic>
      <p:sp>
        <p:nvSpPr>
          <p:cNvPr id="4782" name="Google Shape;4782;p35"/>
          <p:cNvSpPr txBox="1"/>
          <p:nvPr/>
        </p:nvSpPr>
        <p:spPr>
          <a:xfrm>
            <a:off x="5942525" y="1012800"/>
            <a:ext cx="2488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rgbClr val="BF3B24"/>
                </a:solidFill>
                <a:latin typeface="Audiowide"/>
                <a:ea typeface="Audiowide"/>
                <a:cs typeface="Audiowide"/>
                <a:sym typeface="Audiowide"/>
              </a:rPr>
              <a:t>37</a:t>
            </a:r>
            <a:r>
              <a:rPr b="1" lang="de" sz="1200">
                <a:solidFill>
                  <a:srgbClr val="595959"/>
                </a:solidFill>
                <a:latin typeface="Audiowide"/>
                <a:ea typeface="Audiowide"/>
                <a:cs typeface="Audiowide"/>
                <a:sym typeface="Audiowide"/>
              </a:rPr>
              <a:t> </a:t>
            </a:r>
            <a:r>
              <a:rPr lang="de" sz="1200">
                <a:solidFill>
                  <a:srgbClr val="595959"/>
                </a:solidFill>
                <a:latin typeface="Abel"/>
                <a:ea typeface="Abel"/>
                <a:cs typeface="Abel"/>
                <a:sym typeface="Abel"/>
              </a:rPr>
              <a:t>Valeurs manquantes pour la variable margin_low</a:t>
            </a:r>
            <a:endParaRPr sz="1200">
              <a:solidFill>
                <a:srgbClr val="595959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83" name="Google Shape;4783;p35"/>
          <p:cNvSpPr txBox="1"/>
          <p:nvPr/>
        </p:nvSpPr>
        <p:spPr>
          <a:xfrm>
            <a:off x="5942525" y="1566900"/>
            <a:ext cx="2536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Régression Linéaire 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utilisé pour créer les valeurs manquantes 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84" name="Google Shape;4784;p35"/>
          <p:cNvSpPr txBox="1"/>
          <p:nvPr/>
        </p:nvSpPr>
        <p:spPr>
          <a:xfrm>
            <a:off x="5942525" y="2216788"/>
            <a:ext cx="2916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Il faut maintenant 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valider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statistiquement les données 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8" name="Shape 4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9" name="Google Shape;4789;p36"/>
          <p:cNvSpPr txBox="1"/>
          <p:nvPr>
            <p:ph type="title"/>
          </p:nvPr>
        </p:nvSpPr>
        <p:spPr>
          <a:xfrm>
            <a:off x="713250" y="87225"/>
            <a:ext cx="7717500" cy="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800">
                <a:latin typeface="Abel"/>
                <a:ea typeface="Abel"/>
                <a:cs typeface="Abel"/>
                <a:sym typeface="Abel"/>
              </a:rPr>
              <a:t>Les données créer sont elles valident? </a:t>
            </a:r>
            <a:endParaRPr b="1" sz="38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90" name="Google Shape;4790;p36"/>
          <p:cNvSpPr txBox="1"/>
          <p:nvPr>
            <p:ph idx="1" type="subTitle"/>
          </p:nvPr>
        </p:nvSpPr>
        <p:spPr>
          <a:xfrm>
            <a:off x="2686376" y="2259027"/>
            <a:ext cx="28722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Abel"/>
                <a:ea typeface="Abel"/>
                <a:cs typeface="Abel"/>
                <a:sym typeface="Abel"/>
              </a:rPr>
              <a:t>Variance inflation factor </a:t>
            </a:r>
            <a:endParaRPr b="1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91" name="Google Shape;4791;p36"/>
          <p:cNvSpPr txBox="1"/>
          <p:nvPr>
            <p:ph idx="2" type="subTitle"/>
          </p:nvPr>
        </p:nvSpPr>
        <p:spPr>
          <a:xfrm>
            <a:off x="2686386" y="3492897"/>
            <a:ext cx="28722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Abel"/>
                <a:ea typeface="Abel"/>
                <a:cs typeface="Abel"/>
                <a:sym typeface="Abel"/>
              </a:rPr>
              <a:t>Test de Shapiro-Wilk</a:t>
            </a:r>
            <a:endParaRPr b="1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92" name="Google Shape;4792;p36"/>
          <p:cNvSpPr txBox="1"/>
          <p:nvPr>
            <p:ph idx="3" type="subTitle"/>
          </p:nvPr>
        </p:nvSpPr>
        <p:spPr>
          <a:xfrm>
            <a:off x="2686370" y="921475"/>
            <a:ext cx="28722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Abel"/>
                <a:ea typeface="Abel"/>
                <a:cs typeface="Abel"/>
                <a:sym typeface="Abel"/>
              </a:rPr>
              <a:t>Test de Breusch-Pagan</a:t>
            </a:r>
            <a:endParaRPr b="1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93" name="Google Shape;4793;p36"/>
          <p:cNvSpPr txBox="1"/>
          <p:nvPr>
            <p:ph idx="5" type="subTitle"/>
          </p:nvPr>
        </p:nvSpPr>
        <p:spPr>
          <a:xfrm>
            <a:off x="2686375" y="2763027"/>
            <a:ext cx="2872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Détection des multicolinéarités </a:t>
            </a:r>
            <a:endParaRPr/>
          </a:p>
        </p:txBody>
      </p:sp>
      <p:sp>
        <p:nvSpPr>
          <p:cNvPr id="4794" name="Google Shape;4794;p36"/>
          <p:cNvSpPr txBox="1"/>
          <p:nvPr>
            <p:ph idx="6" type="subTitle"/>
          </p:nvPr>
        </p:nvSpPr>
        <p:spPr>
          <a:xfrm>
            <a:off x="2686375" y="3968226"/>
            <a:ext cx="2872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 Vérification de la normalité </a:t>
            </a:r>
            <a:endParaRPr/>
          </a:p>
        </p:txBody>
      </p:sp>
      <p:sp>
        <p:nvSpPr>
          <p:cNvPr id="4795" name="Google Shape;4795;p36"/>
          <p:cNvSpPr txBox="1"/>
          <p:nvPr>
            <p:ph idx="7" type="subTitle"/>
          </p:nvPr>
        </p:nvSpPr>
        <p:spPr>
          <a:xfrm>
            <a:off x="2686371" y="1396800"/>
            <a:ext cx="2872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vérification de l’homoscédasticité </a:t>
            </a:r>
            <a:endParaRPr/>
          </a:p>
        </p:txBody>
      </p:sp>
      <p:cxnSp>
        <p:nvCxnSpPr>
          <p:cNvPr id="4796" name="Google Shape;4796;p36"/>
          <p:cNvCxnSpPr/>
          <p:nvPr/>
        </p:nvCxnSpPr>
        <p:spPr>
          <a:xfrm>
            <a:off x="2686375" y="3240347"/>
            <a:ext cx="4978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97" name="Google Shape;4797;p36"/>
          <p:cNvSpPr txBox="1"/>
          <p:nvPr/>
        </p:nvSpPr>
        <p:spPr>
          <a:xfrm>
            <a:off x="1029600" y="802175"/>
            <a:ext cx="165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Tests appliqués</a:t>
            </a:r>
            <a:endParaRPr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798" name="Google Shape;4798;p36"/>
          <p:cNvCxnSpPr/>
          <p:nvPr/>
        </p:nvCxnSpPr>
        <p:spPr>
          <a:xfrm>
            <a:off x="2686375" y="1942722"/>
            <a:ext cx="4978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99" name="Google Shape;4799;p36"/>
          <p:cNvSpPr txBox="1"/>
          <p:nvPr/>
        </p:nvSpPr>
        <p:spPr>
          <a:xfrm>
            <a:off x="5312875" y="1388625"/>
            <a:ext cx="2819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- Une </a:t>
            </a:r>
            <a:r>
              <a:rPr b="1"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p-value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très faible (&lt;</a:t>
            </a:r>
            <a:r>
              <a:rPr b="1" lang="de">
                <a:solidFill>
                  <a:srgbClr val="BF3B24"/>
                </a:solidFill>
                <a:latin typeface="Abel"/>
                <a:ea typeface="Abel"/>
                <a:cs typeface="Abel"/>
                <a:sym typeface="Abel"/>
              </a:rPr>
              <a:t>0.05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) indique que l’hypothèse d’homoscédasticité est rejetée.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00" name="Google Shape;4800;p36"/>
          <p:cNvSpPr txBox="1"/>
          <p:nvPr/>
        </p:nvSpPr>
        <p:spPr>
          <a:xfrm>
            <a:off x="5312875" y="3717675"/>
            <a:ext cx="308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- Une </a:t>
            </a:r>
            <a:r>
              <a:rPr b="1"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p-value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très faible (&lt;</a:t>
            </a:r>
            <a:r>
              <a:rPr b="1" lang="de">
                <a:solidFill>
                  <a:srgbClr val="BF3B24"/>
                </a:solidFill>
                <a:latin typeface="Abel"/>
                <a:ea typeface="Abel"/>
                <a:cs typeface="Abel"/>
                <a:sym typeface="Abel"/>
              </a:rPr>
              <a:t>0.05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) indique que l'hypothèse de normalité des résidus est rejetée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01" name="Google Shape;4801;p36"/>
          <p:cNvSpPr txBox="1"/>
          <p:nvPr/>
        </p:nvSpPr>
        <p:spPr>
          <a:xfrm>
            <a:off x="5312875" y="2586013"/>
            <a:ext cx="3369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- Un </a:t>
            </a:r>
            <a:r>
              <a:rPr b="1"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VIF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supérieur à </a:t>
            </a:r>
            <a:r>
              <a:rPr b="1" lang="de">
                <a:solidFill>
                  <a:srgbClr val="BF3B24"/>
                </a:solidFill>
                <a:latin typeface="Abel"/>
                <a:ea typeface="Abel"/>
                <a:cs typeface="Abel"/>
                <a:sym typeface="Abel"/>
              </a:rPr>
              <a:t>10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indique une forte colinéarité, des 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variables</a:t>
            </a:r>
            <a:r>
              <a:rPr lang="de"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corrélées peuvent réduire la fiabilité des coefficients du modèle.</a:t>
            </a:r>
            <a:endParaRPr sz="12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02" name="Google Shape;4802;p36"/>
          <p:cNvSpPr txBox="1"/>
          <p:nvPr/>
        </p:nvSpPr>
        <p:spPr>
          <a:xfrm>
            <a:off x="5844950" y="4427025"/>
            <a:ext cx="2890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rgbClr val="BF3B24"/>
                </a:solidFill>
                <a:latin typeface="Audiowide"/>
                <a:ea typeface="Audiowide"/>
                <a:cs typeface="Audiowide"/>
                <a:sym typeface="Audiowide"/>
              </a:rPr>
              <a:t>1463</a:t>
            </a:r>
            <a:r>
              <a:rPr b="1" lang="de" sz="1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d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lignes restantes après suppression des valeurs manquantes</a:t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 Futuristic Duotone Style Tech Pitch Deck  by Slidesgo">
  <a:themeElements>
    <a:clrScheme name="Simple Light">
      <a:dk1>
        <a:srgbClr val="212121"/>
      </a:dk1>
      <a:lt1>
        <a:srgbClr val="999999"/>
      </a:lt1>
      <a:dk2>
        <a:srgbClr val="D9D9D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